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s/slide11.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6.xml" ContentType="application/vnd.openxmlformats-officedocument.presentationml.slide+xml"/>
  <Override PartName="/ppt/slides/slide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5.xml" ContentType="application/vnd.openxmlformats-officedocument.presentationml.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slideMasters/slideMaster1.xml" ContentType="application/vnd.openxmlformats-officedocument.presentationml.slideMaster+xml"/>
  <Override PartName="/ppt/notesSlides/notesSlide6.xml" ContentType="application/vnd.openxmlformats-officedocument.presentationml.notesSlid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3.xml" ContentType="application/vnd.openxmlformats-officedocument.presentationml.notes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20116800" cy="10972800"/>
  <p:notesSz cx="9144000" cy="6858000"/>
  <p:defaultTextStyle>
    <a:defPPr>
      <a:defRPr lang="en-US"/>
    </a:defPPr>
    <a:lvl1pPr marL="0" algn="l" defTabSz="972447" rtl="0" eaLnBrk="1" latinLnBrk="0" hangingPunct="1">
      <a:defRPr sz="1900" kern="1200">
        <a:solidFill>
          <a:schemeClr val="tx1"/>
        </a:solidFill>
        <a:latin typeface="+mn-lt"/>
        <a:ea typeface="+mn-ea"/>
        <a:cs typeface="+mn-cs"/>
      </a:defRPr>
    </a:lvl1pPr>
    <a:lvl2pPr marL="486223" algn="l" defTabSz="972447" rtl="0" eaLnBrk="1" latinLnBrk="0" hangingPunct="1">
      <a:defRPr sz="1900" kern="1200">
        <a:solidFill>
          <a:schemeClr val="tx1"/>
        </a:solidFill>
        <a:latin typeface="+mn-lt"/>
        <a:ea typeface="+mn-ea"/>
        <a:cs typeface="+mn-cs"/>
      </a:defRPr>
    </a:lvl2pPr>
    <a:lvl3pPr marL="972447" algn="l" defTabSz="972447" rtl="0" eaLnBrk="1" latinLnBrk="0" hangingPunct="1">
      <a:defRPr sz="1900" kern="1200">
        <a:solidFill>
          <a:schemeClr val="tx1"/>
        </a:solidFill>
        <a:latin typeface="+mn-lt"/>
        <a:ea typeface="+mn-ea"/>
        <a:cs typeface="+mn-cs"/>
      </a:defRPr>
    </a:lvl3pPr>
    <a:lvl4pPr marL="1458670" algn="l" defTabSz="972447" rtl="0" eaLnBrk="1" latinLnBrk="0" hangingPunct="1">
      <a:defRPr sz="1900" kern="1200">
        <a:solidFill>
          <a:schemeClr val="tx1"/>
        </a:solidFill>
        <a:latin typeface="+mn-lt"/>
        <a:ea typeface="+mn-ea"/>
        <a:cs typeface="+mn-cs"/>
      </a:defRPr>
    </a:lvl4pPr>
    <a:lvl5pPr marL="1944894" algn="l" defTabSz="972447" rtl="0" eaLnBrk="1" latinLnBrk="0" hangingPunct="1">
      <a:defRPr sz="1900" kern="1200">
        <a:solidFill>
          <a:schemeClr val="tx1"/>
        </a:solidFill>
        <a:latin typeface="+mn-lt"/>
        <a:ea typeface="+mn-ea"/>
        <a:cs typeface="+mn-cs"/>
      </a:defRPr>
    </a:lvl5pPr>
    <a:lvl6pPr marL="2431117" algn="l" defTabSz="972447" rtl="0" eaLnBrk="1" latinLnBrk="0" hangingPunct="1">
      <a:defRPr sz="1900" kern="1200">
        <a:solidFill>
          <a:schemeClr val="tx1"/>
        </a:solidFill>
        <a:latin typeface="+mn-lt"/>
        <a:ea typeface="+mn-ea"/>
        <a:cs typeface="+mn-cs"/>
      </a:defRPr>
    </a:lvl6pPr>
    <a:lvl7pPr marL="2917341" algn="l" defTabSz="972447" rtl="0" eaLnBrk="1" latinLnBrk="0" hangingPunct="1">
      <a:defRPr sz="1900" kern="1200">
        <a:solidFill>
          <a:schemeClr val="tx1"/>
        </a:solidFill>
        <a:latin typeface="+mn-lt"/>
        <a:ea typeface="+mn-ea"/>
        <a:cs typeface="+mn-cs"/>
      </a:defRPr>
    </a:lvl7pPr>
    <a:lvl8pPr marL="3403564" algn="l" defTabSz="972447" rtl="0" eaLnBrk="1" latinLnBrk="0" hangingPunct="1">
      <a:defRPr sz="1900" kern="1200">
        <a:solidFill>
          <a:schemeClr val="tx1"/>
        </a:solidFill>
        <a:latin typeface="+mn-lt"/>
        <a:ea typeface="+mn-ea"/>
        <a:cs typeface="+mn-cs"/>
      </a:defRPr>
    </a:lvl8pPr>
    <a:lvl9pPr marL="3889788" algn="l" defTabSz="972447" rtl="0" eaLnBrk="1" latinLnBrk="0" hangingPunct="1">
      <a:defRPr sz="1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41" autoAdjust="0"/>
    <p:restoredTop sz="94662" autoAdjust="0"/>
  </p:normalViewPr>
  <p:slideViewPr>
    <p:cSldViewPr>
      <p:cViewPr varScale="1">
        <p:scale>
          <a:sx n="43" d="100"/>
          <a:sy n="43" d="100"/>
        </p:scale>
        <p:origin x="-696" y="-120"/>
      </p:cViewPr>
      <p:guideLst>
        <p:guide orient="horz" pos="3456"/>
        <p:guide pos="6336"/>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585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customXml" Target="../customXml/item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customXml" Target="../customXml/item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media1.wav>
</file>

<file path=ppt/media/media10.wav>
</file>

<file path=ppt/media/media11.wav>
</file>

<file path=ppt/media/media12.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D6633457-E190-4FA9-8C88-82145DF351AD}" type="datetimeFigureOut">
              <a:rPr lang="en-US" smtClean="0"/>
              <a:t>4/7/2021</a:t>
            </a:fld>
            <a:endParaRPr lang="en-US"/>
          </a:p>
        </p:txBody>
      </p:sp>
      <p:sp>
        <p:nvSpPr>
          <p:cNvPr id="4" name="Slide Image Placeholder 3"/>
          <p:cNvSpPr>
            <a:spLocks noGrp="1" noRot="1" noChangeAspect="1"/>
          </p:cNvSpPr>
          <p:nvPr>
            <p:ph type="sldImg" idx="2"/>
          </p:nvPr>
        </p:nvSpPr>
        <p:spPr>
          <a:xfrm>
            <a:off x="2214563" y="514350"/>
            <a:ext cx="4714875"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8DED5939-A1CF-4C3A-B4AA-AB2975926E17}" type="slidenum">
              <a:rPr lang="en-US" smtClean="0"/>
              <a:t>‹#›</a:t>
            </a:fld>
            <a:endParaRPr lang="en-US"/>
          </a:p>
        </p:txBody>
      </p:sp>
    </p:spTree>
    <p:extLst>
      <p:ext uri="{BB962C8B-B14F-4D97-AF65-F5344CB8AC3E}">
        <p14:creationId xmlns:p14="http://schemas.microsoft.com/office/powerpoint/2010/main" val="1277341467"/>
      </p:ext>
    </p:extLst>
  </p:cSld>
  <p:clrMap bg1="lt1" tx1="dk1" bg2="lt2" tx2="dk2" accent1="accent1" accent2="accent2" accent3="accent3" accent4="accent4" accent5="accent5" accent6="accent6" hlink="hlink" folHlink="folHlink"/>
  <p:notesStyle>
    <a:lvl1pPr marL="0" algn="l" defTabSz="972447" rtl="0" eaLnBrk="1" latinLnBrk="0" hangingPunct="1">
      <a:defRPr sz="1300" kern="1200">
        <a:solidFill>
          <a:schemeClr val="tx1"/>
        </a:solidFill>
        <a:latin typeface="+mn-lt"/>
        <a:ea typeface="+mn-ea"/>
        <a:cs typeface="+mn-cs"/>
      </a:defRPr>
    </a:lvl1pPr>
    <a:lvl2pPr marL="486223" algn="l" defTabSz="972447" rtl="0" eaLnBrk="1" latinLnBrk="0" hangingPunct="1">
      <a:defRPr sz="1300" kern="1200">
        <a:solidFill>
          <a:schemeClr val="tx1"/>
        </a:solidFill>
        <a:latin typeface="+mn-lt"/>
        <a:ea typeface="+mn-ea"/>
        <a:cs typeface="+mn-cs"/>
      </a:defRPr>
    </a:lvl2pPr>
    <a:lvl3pPr marL="972447" algn="l" defTabSz="972447" rtl="0" eaLnBrk="1" latinLnBrk="0" hangingPunct="1">
      <a:defRPr sz="1300" kern="1200">
        <a:solidFill>
          <a:schemeClr val="tx1"/>
        </a:solidFill>
        <a:latin typeface="+mn-lt"/>
        <a:ea typeface="+mn-ea"/>
        <a:cs typeface="+mn-cs"/>
      </a:defRPr>
    </a:lvl3pPr>
    <a:lvl4pPr marL="1458670" algn="l" defTabSz="972447" rtl="0" eaLnBrk="1" latinLnBrk="0" hangingPunct="1">
      <a:defRPr sz="1300" kern="1200">
        <a:solidFill>
          <a:schemeClr val="tx1"/>
        </a:solidFill>
        <a:latin typeface="+mn-lt"/>
        <a:ea typeface="+mn-ea"/>
        <a:cs typeface="+mn-cs"/>
      </a:defRPr>
    </a:lvl4pPr>
    <a:lvl5pPr marL="1944894" algn="l" defTabSz="972447" rtl="0" eaLnBrk="1" latinLnBrk="0" hangingPunct="1">
      <a:defRPr sz="1300" kern="1200">
        <a:solidFill>
          <a:schemeClr val="tx1"/>
        </a:solidFill>
        <a:latin typeface="+mn-lt"/>
        <a:ea typeface="+mn-ea"/>
        <a:cs typeface="+mn-cs"/>
      </a:defRPr>
    </a:lvl5pPr>
    <a:lvl6pPr marL="2431117" algn="l" defTabSz="972447" rtl="0" eaLnBrk="1" latinLnBrk="0" hangingPunct="1">
      <a:defRPr sz="1300" kern="1200">
        <a:solidFill>
          <a:schemeClr val="tx1"/>
        </a:solidFill>
        <a:latin typeface="+mn-lt"/>
        <a:ea typeface="+mn-ea"/>
        <a:cs typeface="+mn-cs"/>
      </a:defRPr>
    </a:lvl6pPr>
    <a:lvl7pPr marL="2917341" algn="l" defTabSz="972447" rtl="0" eaLnBrk="1" latinLnBrk="0" hangingPunct="1">
      <a:defRPr sz="1300" kern="1200">
        <a:solidFill>
          <a:schemeClr val="tx1"/>
        </a:solidFill>
        <a:latin typeface="+mn-lt"/>
        <a:ea typeface="+mn-ea"/>
        <a:cs typeface="+mn-cs"/>
      </a:defRPr>
    </a:lvl7pPr>
    <a:lvl8pPr marL="3403564" algn="l" defTabSz="972447" rtl="0" eaLnBrk="1" latinLnBrk="0" hangingPunct="1">
      <a:defRPr sz="1300" kern="1200">
        <a:solidFill>
          <a:schemeClr val="tx1"/>
        </a:solidFill>
        <a:latin typeface="+mn-lt"/>
        <a:ea typeface="+mn-ea"/>
        <a:cs typeface="+mn-cs"/>
      </a:defRPr>
    </a:lvl8pPr>
    <a:lvl9pPr marL="3889788" algn="l" defTabSz="97244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1</a:t>
            </a:fld>
            <a:endParaRPr lang="en-US"/>
          </a:p>
        </p:txBody>
      </p:sp>
    </p:spTree>
    <p:extLst>
      <p:ext uri="{BB962C8B-B14F-4D97-AF65-F5344CB8AC3E}">
        <p14:creationId xmlns:p14="http://schemas.microsoft.com/office/powerpoint/2010/main" val="33645046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10</a:t>
            </a:fld>
            <a:endParaRPr lang="en-US"/>
          </a:p>
        </p:txBody>
      </p:sp>
    </p:spTree>
    <p:extLst>
      <p:ext uri="{BB962C8B-B14F-4D97-AF65-F5344CB8AC3E}">
        <p14:creationId xmlns:p14="http://schemas.microsoft.com/office/powerpoint/2010/main" val="33645046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11</a:t>
            </a:fld>
            <a:endParaRPr lang="en-US"/>
          </a:p>
        </p:txBody>
      </p:sp>
    </p:spTree>
    <p:extLst>
      <p:ext uri="{BB962C8B-B14F-4D97-AF65-F5344CB8AC3E}">
        <p14:creationId xmlns:p14="http://schemas.microsoft.com/office/powerpoint/2010/main" val="33645046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12</a:t>
            </a:fld>
            <a:endParaRPr lang="en-US"/>
          </a:p>
        </p:txBody>
      </p:sp>
    </p:spTree>
    <p:extLst>
      <p:ext uri="{BB962C8B-B14F-4D97-AF65-F5344CB8AC3E}">
        <p14:creationId xmlns:p14="http://schemas.microsoft.com/office/powerpoint/2010/main" val="3364504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2</a:t>
            </a:fld>
            <a:endParaRPr lang="en-US"/>
          </a:p>
        </p:txBody>
      </p:sp>
    </p:spTree>
    <p:extLst>
      <p:ext uri="{BB962C8B-B14F-4D97-AF65-F5344CB8AC3E}">
        <p14:creationId xmlns:p14="http://schemas.microsoft.com/office/powerpoint/2010/main" val="33645046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3</a:t>
            </a:fld>
            <a:endParaRPr lang="en-US"/>
          </a:p>
        </p:txBody>
      </p:sp>
    </p:spTree>
    <p:extLst>
      <p:ext uri="{BB962C8B-B14F-4D97-AF65-F5344CB8AC3E}">
        <p14:creationId xmlns:p14="http://schemas.microsoft.com/office/powerpoint/2010/main" val="33645046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4</a:t>
            </a:fld>
            <a:endParaRPr lang="en-US"/>
          </a:p>
        </p:txBody>
      </p:sp>
    </p:spTree>
    <p:extLst>
      <p:ext uri="{BB962C8B-B14F-4D97-AF65-F5344CB8AC3E}">
        <p14:creationId xmlns:p14="http://schemas.microsoft.com/office/powerpoint/2010/main" val="3364504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5</a:t>
            </a:fld>
            <a:endParaRPr lang="en-US"/>
          </a:p>
        </p:txBody>
      </p:sp>
    </p:spTree>
    <p:extLst>
      <p:ext uri="{BB962C8B-B14F-4D97-AF65-F5344CB8AC3E}">
        <p14:creationId xmlns:p14="http://schemas.microsoft.com/office/powerpoint/2010/main" val="3364504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6</a:t>
            </a:fld>
            <a:endParaRPr lang="en-US"/>
          </a:p>
        </p:txBody>
      </p:sp>
    </p:spTree>
    <p:extLst>
      <p:ext uri="{BB962C8B-B14F-4D97-AF65-F5344CB8AC3E}">
        <p14:creationId xmlns:p14="http://schemas.microsoft.com/office/powerpoint/2010/main" val="33645046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7</a:t>
            </a:fld>
            <a:endParaRPr lang="en-US"/>
          </a:p>
        </p:txBody>
      </p:sp>
    </p:spTree>
    <p:extLst>
      <p:ext uri="{BB962C8B-B14F-4D97-AF65-F5344CB8AC3E}">
        <p14:creationId xmlns:p14="http://schemas.microsoft.com/office/powerpoint/2010/main" val="33645046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8</a:t>
            </a:fld>
            <a:endParaRPr lang="en-US"/>
          </a:p>
        </p:txBody>
      </p:sp>
    </p:spTree>
    <p:extLst>
      <p:ext uri="{BB962C8B-B14F-4D97-AF65-F5344CB8AC3E}">
        <p14:creationId xmlns:p14="http://schemas.microsoft.com/office/powerpoint/2010/main" val="3364504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4563" y="514350"/>
            <a:ext cx="47148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ED5939-A1CF-4C3A-B4AA-AB2975926E17}" type="slidenum">
              <a:rPr lang="en-US" smtClean="0"/>
              <a:t>9</a:t>
            </a:fld>
            <a:endParaRPr lang="en-US"/>
          </a:p>
        </p:txBody>
      </p:sp>
    </p:spTree>
    <p:extLst>
      <p:ext uri="{BB962C8B-B14F-4D97-AF65-F5344CB8AC3E}">
        <p14:creationId xmlns:p14="http://schemas.microsoft.com/office/powerpoint/2010/main" val="3364504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08760" y="3408684"/>
            <a:ext cx="17099280" cy="2352040"/>
          </a:xfrm>
        </p:spPr>
        <p:txBody>
          <a:bodyPr/>
          <a:lstStyle/>
          <a:p>
            <a:r>
              <a:rPr lang="en-US" smtClean="0"/>
              <a:t>Click to edit Master title style</a:t>
            </a:r>
            <a:endParaRPr lang="en-US"/>
          </a:p>
        </p:txBody>
      </p:sp>
      <p:sp>
        <p:nvSpPr>
          <p:cNvPr id="3" name="Subtitle 2"/>
          <p:cNvSpPr>
            <a:spLocks noGrp="1"/>
          </p:cNvSpPr>
          <p:nvPr>
            <p:ph type="subTitle" idx="1"/>
          </p:nvPr>
        </p:nvSpPr>
        <p:spPr>
          <a:xfrm>
            <a:off x="3017521" y="6217920"/>
            <a:ext cx="14081760" cy="2804160"/>
          </a:xfrm>
        </p:spPr>
        <p:txBody>
          <a:bodyPr/>
          <a:lstStyle>
            <a:lvl1pPr marL="0" indent="0" algn="ctr">
              <a:buNone/>
              <a:defRPr>
                <a:solidFill>
                  <a:schemeClr val="tx1">
                    <a:tint val="75000"/>
                  </a:schemeClr>
                </a:solidFill>
              </a:defRPr>
            </a:lvl1pPr>
            <a:lvl2pPr marL="486223" indent="0" algn="ctr">
              <a:buNone/>
              <a:defRPr>
                <a:solidFill>
                  <a:schemeClr val="tx1">
                    <a:tint val="75000"/>
                  </a:schemeClr>
                </a:solidFill>
              </a:defRPr>
            </a:lvl2pPr>
            <a:lvl3pPr marL="972447" indent="0" algn="ctr">
              <a:buNone/>
              <a:defRPr>
                <a:solidFill>
                  <a:schemeClr val="tx1">
                    <a:tint val="75000"/>
                  </a:schemeClr>
                </a:solidFill>
              </a:defRPr>
            </a:lvl3pPr>
            <a:lvl4pPr marL="1458670" indent="0" algn="ctr">
              <a:buNone/>
              <a:defRPr>
                <a:solidFill>
                  <a:schemeClr val="tx1">
                    <a:tint val="75000"/>
                  </a:schemeClr>
                </a:solidFill>
              </a:defRPr>
            </a:lvl4pPr>
            <a:lvl5pPr marL="1944894" indent="0" algn="ctr">
              <a:buNone/>
              <a:defRPr>
                <a:solidFill>
                  <a:schemeClr val="tx1">
                    <a:tint val="75000"/>
                  </a:schemeClr>
                </a:solidFill>
              </a:defRPr>
            </a:lvl5pPr>
            <a:lvl6pPr marL="2431117" indent="0" algn="ctr">
              <a:buNone/>
              <a:defRPr>
                <a:solidFill>
                  <a:schemeClr val="tx1">
                    <a:tint val="75000"/>
                  </a:schemeClr>
                </a:solidFill>
              </a:defRPr>
            </a:lvl6pPr>
            <a:lvl7pPr marL="2917341" indent="0" algn="ctr">
              <a:buNone/>
              <a:defRPr>
                <a:solidFill>
                  <a:schemeClr val="tx1">
                    <a:tint val="75000"/>
                  </a:schemeClr>
                </a:solidFill>
              </a:defRPr>
            </a:lvl7pPr>
            <a:lvl8pPr marL="3403564" indent="0" algn="ctr">
              <a:buNone/>
              <a:defRPr>
                <a:solidFill>
                  <a:schemeClr val="tx1">
                    <a:tint val="75000"/>
                  </a:schemeClr>
                </a:solidFill>
              </a:defRPr>
            </a:lvl8pPr>
            <a:lvl9pPr marL="3889788"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76071F4-70CA-4293-BC45-4B7BC605D6B2}" type="datetimeFigureOut">
              <a:rPr lang="en-US" smtClean="0"/>
              <a:t>4/7/2021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6C187A-D92F-439E-88E1-17D6A9C2D014}" type="slidenum">
              <a:rPr lang="en-US" smtClean="0"/>
              <a:t>‹#›</a:t>
            </a:fld>
            <a:endParaRPr lang="en-US"/>
          </a:p>
        </p:txBody>
      </p:sp>
      <p:sp>
        <p:nvSpPr>
          <p:cNvPr id="7" name="Title 1"/>
          <p:cNvSpPr txBox="1">
            <a:spLocks/>
          </p:cNvSpPr>
          <p:nvPr userDrawn="1"/>
        </p:nvSpPr>
        <p:spPr>
          <a:xfrm>
            <a:off x="990600" y="228600"/>
            <a:ext cx="18135600" cy="1066800"/>
          </a:xfrm>
          <a:prstGeom prst="rect">
            <a:avLst/>
          </a:prstGeom>
          <a:ln>
            <a:noFill/>
          </a:ln>
        </p:spPr>
        <p:txBody>
          <a:bodyPr vert="horz" lIns="97244" tIns="48622" rIns="97244" bIns="48622" rtlCol="0" anchor="ctr">
            <a:normAutofit/>
          </a:bodyPr>
          <a:lstStyle>
            <a:lvl1pPr algn="ctr" defTabSz="972447" rtl="0" eaLnBrk="1" latinLnBrk="0" hangingPunct="1">
              <a:spcBef>
                <a:spcPct val="0"/>
              </a:spcBef>
              <a:buNone/>
              <a:defRPr sz="4700" kern="1200">
                <a:solidFill>
                  <a:schemeClr val="tx1"/>
                </a:solidFill>
                <a:latin typeface="+mj-lt"/>
                <a:ea typeface="+mj-ea"/>
                <a:cs typeface="+mj-cs"/>
              </a:defRPr>
            </a:lvl1pPr>
          </a:lstStyle>
          <a:p>
            <a:pPr algn="r"/>
            <a:r>
              <a:rPr lang="mn-MN" sz="4400" dirty="0" smtClean="0">
                <a:solidFill>
                  <a:schemeClr val="accent1"/>
                </a:solidFill>
                <a:latin typeface="Tahoma" panose="020B0604030504040204" pitchFamily="34" charset="0"/>
              </a:rPr>
              <a:t>Өгөгдлийн сангийн програмчлал – Семинар</a:t>
            </a:r>
            <a:r>
              <a:rPr lang="mn-MN" sz="4400" baseline="0" dirty="0" smtClean="0">
                <a:solidFill>
                  <a:schemeClr val="accent1"/>
                </a:solidFill>
                <a:latin typeface="Tahoma" panose="020B0604030504040204" pitchFamily="34" charset="0"/>
              </a:rPr>
              <a:t> 10:</a:t>
            </a:r>
            <a:r>
              <a:rPr lang="mn-MN" sz="4400" dirty="0" smtClean="0">
                <a:solidFill>
                  <a:schemeClr val="accent1"/>
                </a:solidFill>
                <a:latin typeface="Tahoma" panose="020B0604030504040204" pitchFamily="34" charset="0"/>
              </a:rPr>
              <a:t> Явцын</a:t>
            </a:r>
            <a:r>
              <a:rPr lang="mn-MN" sz="4400" baseline="0" dirty="0" smtClean="0">
                <a:solidFill>
                  <a:schemeClr val="accent1"/>
                </a:solidFill>
                <a:latin typeface="Tahoma" panose="020B0604030504040204" pitchFamily="34" charset="0"/>
              </a:rPr>
              <a:t> шалгалт</a:t>
            </a:r>
            <a:endParaRPr lang="en-US" sz="4400" dirty="0">
              <a:solidFill>
                <a:schemeClr val="accent1"/>
              </a:solidFill>
              <a:latin typeface="Tahoma" panose="020B0604030504040204" pitchFamily="34" charset="0"/>
            </a:endParaRPr>
          </a:p>
        </p:txBody>
      </p:sp>
    </p:spTree>
    <p:extLst>
      <p:ext uri="{BB962C8B-B14F-4D97-AF65-F5344CB8AC3E}">
        <p14:creationId xmlns:p14="http://schemas.microsoft.com/office/powerpoint/2010/main" val="121564587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6071F4-70CA-4293-BC45-4B7BC605D6B2}" type="datetimeFigureOut">
              <a:rPr lang="en-US" smtClean="0"/>
              <a:t>4/7/2021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6C187A-D92F-439E-88E1-17D6A9C2D014}" type="slidenum">
              <a:rPr lang="en-US" smtClean="0"/>
              <a:t>‹#›</a:t>
            </a:fld>
            <a:endParaRPr lang="en-US"/>
          </a:p>
        </p:txBody>
      </p:sp>
    </p:spTree>
    <p:extLst>
      <p:ext uri="{BB962C8B-B14F-4D97-AF65-F5344CB8AC3E}">
        <p14:creationId xmlns:p14="http://schemas.microsoft.com/office/powerpoint/2010/main" val="1396789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800074" y="439424"/>
            <a:ext cx="4903471" cy="936244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89665" y="439424"/>
            <a:ext cx="14375131" cy="936244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6071F4-70CA-4293-BC45-4B7BC605D6B2}" type="datetimeFigureOut">
              <a:rPr lang="en-US" smtClean="0"/>
              <a:t>4/7/2021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6C187A-D92F-439E-88E1-17D6A9C2D014}" type="slidenum">
              <a:rPr lang="en-US" smtClean="0"/>
              <a:t>‹#›</a:t>
            </a:fld>
            <a:endParaRPr lang="en-US"/>
          </a:p>
        </p:txBody>
      </p:sp>
    </p:spTree>
    <p:extLst>
      <p:ext uri="{BB962C8B-B14F-4D97-AF65-F5344CB8AC3E}">
        <p14:creationId xmlns:p14="http://schemas.microsoft.com/office/powerpoint/2010/main" val="1272795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6071F4-70CA-4293-BC45-4B7BC605D6B2}" type="datetimeFigureOut">
              <a:rPr lang="en-US" smtClean="0"/>
              <a:t>4/7/2021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6C187A-D92F-439E-88E1-17D6A9C2D014}" type="slidenum">
              <a:rPr lang="en-US" smtClean="0"/>
              <a:t>‹#›</a:t>
            </a:fld>
            <a:endParaRPr lang="en-US"/>
          </a:p>
        </p:txBody>
      </p:sp>
    </p:spTree>
    <p:extLst>
      <p:ext uri="{BB962C8B-B14F-4D97-AF65-F5344CB8AC3E}">
        <p14:creationId xmlns:p14="http://schemas.microsoft.com/office/powerpoint/2010/main" val="248478340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89089" y="7051047"/>
            <a:ext cx="17099280" cy="2179320"/>
          </a:xfrm>
        </p:spPr>
        <p:txBody>
          <a:bodyPr anchor="t"/>
          <a:lstStyle>
            <a:lvl1pPr algn="l">
              <a:defRPr sz="4300" b="1" cap="all"/>
            </a:lvl1pPr>
          </a:lstStyle>
          <a:p>
            <a:r>
              <a:rPr lang="en-US" smtClean="0"/>
              <a:t>Click to edit Master title style</a:t>
            </a:r>
            <a:endParaRPr lang="en-US"/>
          </a:p>
        </p:txBody>
      </p:sp>
      <p:sp>
        <p:nvSpPr>
          <p:cNvPr id="3" name="Text Placeholder 2"/>
          <p:cNvSpPr>
            <a:spLocks noGrp="1"/>
          </p:cNvSpPr>
          <p:nvPr>
            <p:ph type="body" idx="1"/>
          </p:nvPr>
        </p:nvSpPr>
        <p:spPr>
          <a:xfrm>
            <a:off x="1589089" y="4650747"/>
            <a:ext cx="17099280" cy="2400299"/>
          </a:xfrm>
        </p:spPr>
        <p:txBody>
          <a:bodyPr anchor="b"/>
          <a:lstStyle>
            <a:lvl1pPr marL="0" indent="0">
              <a:buNone/>
              <a:defRPr sz="2100">
                <a:solidFill>
                  <a:schemeClr val="tx1">
                    <a:tint val="75000"/>
                  </a:schemeClr>
                </a:solidFill>
              </a:defRPr>
            </a:lvl1pPr>
            <a:lvl2pPr marL="486223" indent="0">
              <a:buNone/>
              <a:defRPr sz="1900">
                <a:solidFill>
                  <a:schemeClr val="tx1">
                    <a:tint val="75000"/>
                  </a:schemeClr>
                </a:solidFill>
              </a:defRPr>
            </a:lvl2pPr>
            <a:lvl3pPr marL="972447" indent="0">
              <a:buNone/>
              <a:defRPr sz="1700">
                <a:solidFill>
                  <a:schemeClr val="tx1">
                    <a:tint val="75000"/>
                  </a:schemeClr>
                </a:solidFill>
              </a:defRPr>
            </a:lvl3pPr>
            <a:lvl4pPr marL="1458670" indent="0">
              <a:buNone/>
              <a:defRPr sz="1500">
                <a:solidFill>
                  <a:schemeClr val="tx1">
                    <a:tint val="75000"/>
                  </a:schemeClr>
                </a:solidFill>
              </a:defRPr>
            </a:lvl4pPr>
            <a:lvl5pPr marL="1944894" indent="0">
              <a:buNone/>
              <a:defRPr sz="1500">
                <a:solidFill>
                  <a:schemeClr val="tx1">
                    <a:tint val="75000"/>
                  </a:schemeClr>
                </a:solidFill>
              </a:defRPr>
            </a:lvl5pPr>
            <a:lvl6pPr marL="2431117" indent="0">
              <a:buNone/>
              <a:defRPr sz="1500">
                <a:solidFill>
                  <a:schemeClr val="tx1">
                    <a:tint val="75000"/>
                  </a:schemeClr>
                </a:solidFill>
              </a:defRPr>
            </a:lvl6pPr>
            <a:lvl7pPr marL="2917341" indent="0">
              <a:buNone/>
              <a:defRPr sz="1500">
                <a:solidFill>
                  <a:schemeClr val="tx1">
                    <a:tint val="75000"/>
                  </a:schemeClr>
                </a:solidFill>
              </a:defRPr>
            </a:lvl7pPr>
            <a:lvl8pPr marL="3403564" indent="0">
              <a:buNone/>
              <a:defRPr sz="1500">
                <a:solidFill>
                  <a:schemeClr val="tx1">
                    <a:tint val="75000"/>
                  </a:schemeClr>
                </a:solidFill>
              </a:defRPr>
            </a:lvl8pPr>
            <a:lvl9pPr marL="3889788" indent="0">
              <a:buNone/>
              <a:defRPr sz="15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76071F4-70CA-4293-BC45-4B7BC605D6B2}" type="datetimeFigureOut">
              <a:rPr lang="en-US" smtClean="0"/>
              <a:t>4/7/2021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6C187A-D92F-439E-88E1-17D6A9C2D014}" type="slidenum">
              <a:rPr lang="en-US" smtClean="0"/>
              <a:t>‹#›</a:t>
            </a:fld>
            <a:endParaRPr lang="en-US"/>
          </a:p>
        </p:txBody>
      </p:sp>
    </p:spTree>
    <p:extLst>
      <p:ext uri="{BB962C8B-B14F-4D97-AF65-F5344CB8AC3E}">
        <p14:creationId xmlns:p14="http://schemas.microsoft.com/office/powerpoint/2010/main" val="285322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89661" y="2560329"/>
            <a:ext cx="9639300" cy="7241541"/>
          </a:xfrm>
        </p:spPr>
        <p:txBody>
          <a:bodyPr/>
          <a:lstStyle>
            <a:lvl1pPr>
              <a:defRPr sz="3000"/>
            </a:lvl1pPr>
            <a:lvl2pPr>
              <a:defRPr sz="26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064245" y="2560329"/>
            <a:ext cx="9639300" cy="7241541"/>
          </a:xfrm>
        </p:spPr>
        <p:txBody>
          <a:bodyPr/>
          <a:lstStyle>
            <a:lvl1pPr>
              <a:defRPr sz="3000"/>
            </a:lvl1pPr>
            <a:lvl2pPr>
              <a:defRPr sz="26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76071F4-70CA-4293-BC45-4B7BC605D6B2}" type="datetimeFigureOut">
              <a:rPr lang="en-US" smtClean="0"/>
              <a:t>4/7/2021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6C187A-D92F-439E-88E1-17D6A9C2D014}" type="slidenum">
              <a:rPr lang="en-US" smtClean="0"/>
              <a:t>‹#›</a:t>
            </a:fld>
            <a:endParaRPr lang="en-US"/>
          </a:p>
        </p:txBody>
      </p:sp>
    </p:spTree>
    <p:extLst>
      <p:ext uri="{BB962C8B-B14F-4D97-AF65-F5344CB8AC3E}">
        <p14:creationId xmlns:p14="http://schemas.microsoft.com/office/powerpoint/2010/main" val="1113605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5841" y="439420"/>
            <a:ext cx="18105120" cy="18288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005842" y="2456181"/>
            <a:ext cx="8888412" cy="1023620"/>
          </a:xfrm>
        </p:spPr>
        <p:txBody>
          <a:bodyPr anchor="b"/>
          <a:lstStyle>
            <a:lvl1pPr marL="0" indent="0">
              <a:buNone/>
              <a:defRPr sz="2600" b="1"/>
            </a:lvl1pPr>
            <a:lvl2pPr marL="486223" indent="0">
              <a:buNone/>
              <a:defRPr sz="2100" b="1"/>
            </a:lvl2pPr>
            <a:lvl3pPr marL="972447" indent="0">
              <a:buNone/>
              <a:defRPr sz="1900" b="1"/>
            </a:lvl3pPr>
            <a:lvl4pPr marL="1458670" indent="0">
              <a:buNone/>
              <a:defRPr sz="1700" b="1"/>
            </a:lvl4pPr>
            <a:lvl5pPr marL="1944894" indent="0">
              <a:buNone/>
              <a:defRPr sz="1700" b="1"/>
            </a:lvl5pPr>
            <a:lvl6pPr marL="2431117" indent="0">
              <a:buNone/>
              <a:defRPr sz="1700" b="1"/>
            </a:lvl6pPr>
            <a:lvl7pPr marL="2917341" indent="0">
              <a:buNone/>
              <a:defRPr sz="1700" b="1"/>
            </a:lvl7pPr>
            <a:lvl8pPr marL="3403564" indent="0">
              <a:buNone/>
              <a:defRPr sz="1700" b="1"/>
            </a:lvl8pPr>
            <a:lvl9pPr marL="3889788" indent="0">
              <a:buNone/>
              <a:defRPr sz="1700" b="1"/>
            </a:lvl9pPr>
          </a:lstStyle>
          <a:p>
            <a:pPr lvl="0"/>
            <a:r>
              <a:rPr lang="en-US" smtClean="0"/>
              <a:t>Click to edit Master text styles</a:t>
            </a:r>
          </a:p>
        </p:txBody>
      </p:sp>
      <p:sp>
        <p:nvSpPr>
          <p:cNvPr id="4" name="Content Placeholder 3"/>
          <p:cNvSpPr>
            <a:spLocks noGrp="1"/>
          </p:cNvSpPr>
          <p:nvPr>
            <p:ph sz="half" idx="2"/>
          </p:nvPr>
        </p:nvSpPr>
        <p:spPr>
          <a:xfrm>
            <a:off x="1005842" y="3479802"/>
            <a:ext cx="8888412" cy="6322060"/>
          </a:xfrm>
        </p:spPr>
        <p:txBody>
          <a:bodyPr/>
          <a:lstStyle>
            <a:lvl1pPr>
              <a:defRPr sz="2600"/>
            </a:lvl1pPr>
            <a:lvl2pPr>
              <a:defRPr sz="21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0219058" y="2456181"/>
            <a:ext cx="8891906" cy="1023620"/>
          </a:xfrm>
        </p:spPr>
        <p:txBody>
          <a:bodyPr anchor="b"/>
          <a:lstStyle>
            <a:lvl1pPr marL="0" indent="0">
              <a:buNone/>
              <a:defRPr sz="2600" b="1"/>
            </a:lvl1pPr>
            <a:lvl2pPr marL="486223" indent="0">
              <a:buNone/>
              <a:defRPr sz="2100" b="1"/>
            </a:lvl2pPr>
            <a:lvl3pPr marL="972447" indent="0">
              <a:buNone/>
              <a:defRPr sz="1900" b="1"/>
            </a:lvl3pPr>
            <a:lvl4pPr marL="1458670" indent="0">
              <a:buNone/>
              <a:defRPr sz="1700" b="1"/>
            </a:lvl4pPr>
            <a:lvl5pPr marL="1944894" indent="0">
              <a:buNone/>
              <a:defRPr sz="1700" b="1"/>
            </a:lvl5pPr>
            <a:lvl6pPr marL="2431117" indent="0">
              <a:buNone/>
              <a:defRPr sz="1700" b="1"/>
            </a:lvl6pPr>
            <a:lvl7pPr marL="2917341" indent="0">
              <a:buNone/>
              <a:defRPr sz="1700" b="1"/>
            </a:lvl7pPr>
            <a:lvl8pPr marL="3403564" indent="0">
              <a:buNone/>
              <a:defRPr sz="1700" b="1"/>
            </a:lvl8pPr>
            <a:lvl9pPr marL="3889788" indent="0">
              <a:buNone/>
              <a:defRPr sz="1700" b="1"/>
            </a:lvl9pPr>
          </a:lstStyle>
          <a:p>
            <a:pPr lvl="0"/>
            <a:r>
              <a:rPr lang="en-US" smtClean="0"/>
              <a:t>Click to edit Master text styles</a:t>
            </a:r>
          </a:p>
        </p:txBody>
      </p:sp>
      <p:sp>
        <p:nvSpPr>
          <p:cNvPr id="6" name="Content Placeholder 5"/>
          <p:cNvSpPr>
            <a:spLocks noGrp="1"/>
          </p:cNvSpPr>
          <p:nvPr>
            <p:ph sz="quarter" idx="4"/>
          </p:nvPr>
        </p:nvSpPr>
        <p:spPr>
          <a:xfrm>
            <a:off x="10219058" y="3479802"/>
            <a:ext cx="8891906" cy="6322060"/>
          </a:xfrm>
        </p:spPr>
        <p:txBody>
          <a:bodyPr/>
          <a:lstStyle>
            <a:lvl1pPr>
              <a:defRPr sz="2600"/>
            </a:lvl1pPr>
            <a:lvl2pPr>
              <a:defRPr sz="21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76071F4-70CA-4293-BC45-4B7BC605D6B2}" type="datetimeFigureOut">
              <a:rPr lang="en-US" smtClean="0"/>
              <a:t>4/7/2021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6C187A-D92F-439E-88E1-17D6A9C2D014}" type="slidenum">
              <a:rPr lang="en-US" smtClean="0"/>
              <a:t>‹#›</a:t>
            </a:fld>
            <a:endParaRPr lang="en-US"/>
          </a:p>
        </p:txBody>
      </p:sp>
    </p:spTree>
    <p:extLst>
      <p:ext uri="{BB962C8B-B14F-4D97-AF65-F5344CB8AC3E}">
        <p14:creationId xmlns:p14="http://schemas.microsoft.com/office/powerpoint/2010/main" val="813065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76071F4-70CA-4293-BC45-4B7BC605D6B2}" type="datetimeFigureOut">
              <a:rPr lang="en-US" smtClean="0"/>
              <a:t>4/7/2021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6C187A-D92F-439E-88E1-17D6A9C2D014}" type="slidenum">
              <a:rPr lang="en-US" smtClean="0"/>
              <a:t>‹#›</a:t>
            </a:fld>
            <a:endParaRPr lang="en-US"/>
          </a:p>
        </p:txBody>
      </p:sp>
    </p:spTree>
    <p:extLst>
      <p:ext uri="{BB962C8B-B14F-4D97-AF65-F5344CB8AC3E}">
        <p14:creationId xmlns:p14="http://schemas.microsoft.com/office/powerpoint/2010/main" val="2562399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6071F4-70CA-4293-BC45-4B7BC605D6B2}" type="datetimeFigureOut">
              <a:rPr lang="en-US" smtClean="0"/>
              <a:t>4/7/2021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6C187A-D92F-439E-88E1-17D6A9C2D014}" type="slidenum">
              <a:rPr lang="en-US" smtClean="0"/>
              <a:t>‹#›</a:t>
            </a:fld>
            <a:endParaRPr lang="en-US"/>
          </a:p>
        </p:txBody>
      </p:sp>
    </p:spTree>
    <p:extLst>
      <p:ext uri="{BB962C8B-B14F-4D97-AF65-F5344CB8AC3E}">
        <p14:creationId xmlns:p14="http://schemas.microsoft.com/office/powerpoint/2010/main" val="197666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5845" y="436880"/>
            <a:ext cx="6618289" cy="1859280"/>
          </a:xfrm>
        </p:spPr>
        <p:txBody>
          <a:bodyPr anchor="b"/>
          <a:lstStyle>
            <a:lvl1pPr algn="l">
              <a:defRPr sz="2100" b="1"/>
            </a:lvl1pPr>
          </a:lstStyle>
          <a:p>
            <a:r>
              <a:rPr lang="en-US" smtClean="0"/>
              <a:t>Click to edit Master title style</a:t>
            </a:r>
            <a:endParaRPr lang="en-US"/>
          </a:p>
        </p:txBody>
      </p:sp>
      <p:sp>
        <p:nvSpPr>
          <p:cNvPr id="3" name="Content Placeholder 2"/>
          <p:cNvSpPr>
            <a:spLocks noGrp="1"/>
          </p:cNvSpPr>
          <p:nvPr>
            <p:ph idx="1"/>
          </p:nvPr>
        </p:nvSpPr>
        <p:spPr>
          <a:xfrm>
            <a:off x="7865114" y="436889"/>
            <a:ext cx="11245850" cy="9364981"/>
          </a:xfrm>
        </p:spPr>
        <p:txBody>
          <a:bodyPr/>
          <a:lstStyle>
            <a:lvl1pPr>
              <a:defRPr sz="3400"/>
            </a:lvl1pPr>
            <a:lvl2pPr>
              <a:defRPr sz="3000"/>
            </a:lvl2pPr>
            <a:lvl3pPr>
              <a:defRPr sz="26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005845" y="2296169"/>
            <a:ext cx="6618289" cy="7505701"/>
          </a:xfrm>
        </p:spPr>
        <p:txBody>
          <a:bodyPr/>
          <a:lstStyle>
            <a:lvl1pPr marL="0" indent="0">
              <a:buNone/>
              <a:defRPr sz="1500"/>
            </a:lvl1pPr>
            <a:lvl2pPr marL="486223" indent="0">
              <a:buNone/>
              <a:defRPr sz="1300"/>
            </a:lvl2pPr>
            <a:lvl3pPr marL="972447" indent="0">
              <a:buNone/>
              <a:defRPr sz="1100"/>
            </a:lvl3pPr>
            <a:lvl4pPr marL="1458670" indent="0">
              <a:buNone/>
              <a:defRPr sz="1000"/>
            </a:lvl4pPr>
            <a:lvl5pPr marL="1944894" indent="0">
              <a:buNone/>
              <a:defRPr sz="1000"/>
            </a:lvl5pPr>
            <a:lvl6pPr marL="2431117" indent="0">
              <a:buNone/>
              <a:defRPr sz="1000"/>
            </a:lvl6pPr>
            <a:lvl7pPr marL="2917341" indent="0">
              <a:buNone/>
              <a:defRPr sz="1000"/>
            </a:lvl7pPr>
            <a:lvl8pPr marL="3403564" indent="0">
              <a:buNone/>
              <a:defRPr sz="1000"/>
            </a:lvl8pPr>
            <a:lvl9pPr marL="3889788"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6071F4-70CA-4293-BC45-4B7BC605D6B2}" type="datetimeFigureOut">
              <a:rPr lang="en-US" smtClean="0"/>
              <a:t>4/7/2021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6C187A-D92F-439E-88E1-17D6A9C2D014}" type="slidenum">
              <a:rPr lang="en-US" smtClean="0"/>
              <a:t>‹#›</a:t>
            </a:fld>
            <a:endParaRPr lang="en-US"/>
          </a:p>
        </p:txBody>
      </p:sp>
    </p:spTree>
    <p:extLst>
      <p:ext uri="{BB962C8B-B14F-4D97-AF65-F5344CB8AC3E}">
        <p14:creationId xmlns:p14="http://schemas.microsoft.com/office/powerpoint/2010/main" val="49072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943032" y="7680965"/>
            <a:ext cx="12070080" cy="906781"/>
          </a:xfrm>
        </p:spPr>
        <p:txBody>
          <a:bodyPr anchor="b"/>
          <a:lstStyle>
            <a:lvl1pPr algn="l">
              <a:defRPr sz="2100" b="1"/>
            </a:lvl1pPr>
          </a:lstStyle>
          <a:p>
            <a:r>
              <a:rPr lang="en-US" smtClean="0"/>
              <a:t>Click to edit Master title style</a:t>
            </a:r>
            <a:endParaRPr lang="en-US"/>
          </a:p>
        </p:txBody>
      </p:sp>
      <p:sp>
        <p:nvSpPr>
          <p:cNvPr id="3" name="Picture Placeholder 2"/>
          <p:cNvSpPr>
            <a:spLocks noGrp="1"/>
          </p:cNvSpPr>
          <p:nvPr>
            <p:ph type="pic" idx="1"/>
          </p:nvPr>
        </p:nvSpPr>
        <p:spPr>
          <a:xfrm>
            <a:off x="3943032" y="980440"/>
            <a:ext cx="12070080" cy="6583680"/>
          </a:xfrm>
        </p:spPr>
        <p:txBody>
          <a:bodyPr/>
          <a:lstStyle>
            <a:lvl1pPr marL="0" indent="0">
              <a:buNone/>
              <a:defRPr sz="3400"/>
            </a:lvl1pPr>
            <a:lvl2pPr marL="486223" indent="0">
              <a:buNone/>
              <a:defRPr sz="3000"/>
            </a:lvl2pPr>
            <a:lvl3pPr marL="972447" indent="0">
              <a:buNone/>
              <a:defRPr sz="2600"/>
            </a:lvl3pPr>
            <a:lvl4pPr marL="1458670" indent="0">
              <a:buNone/>
              <a:defRPr sz="2100"/>
            </a:lvl4pPr>
            <a:lvl5pPr marL="1944894" indent="0">
              <a:buNone/>
              <a:defRPr sz="2100"/>
            </a:lvl5pPr>
            <a:lvl6pPr marL="2431117" indent="0">
              <a:buNone/>
              <a:defRPr sz="2100"/>
            </a:lvl6pPr>
            <a:lvl7pPr marL="2917341" indent="0">
              <a:buNone/>
              <a:defRPr sz="2100"/>
            </a:lvl7pPr>
            <a:lvl8pPr marL="3403564" indent="0">
              <a:buNone/>
              <a:defRPr sz="2100"/>
            </a:lvl8pPr>
            <a:lvl9pPr marL="3889788" indent="0">
              <a:buNone/>
              <a:defRPr sz="2100"/>
            </a:lvl9pPr>
          </a:lstStyle>
          <a:p>
            <a:endParaRPr lang="en-US"/>
          </a:p>
        </p:txBody>
      </p:sp>
      <p:sp>
        <p:nvSpPr>
          <p:cNvPr id="4" name="Text Placeholder 3"/>
          <p:cNvSpPr>
            <a:spLocks noGrp="1"/>
          </p:cNvSpPr>
          <p:nvPr>
            <p:ph type="body" sz="half" idx="2"/>
          </p:nvPr>
        </p:nvSpPr>
        <p:spPr>
          <a:xfrm>
            <a:off x="3943032" y="8587747"/>
            <a:ext cx="12070080" cy="1287779"/>
          </a:xfrm>
        </p:spPr>
        <p:txBody>
          <a:bodyPr/>
          <a:lstStyle>
            <a:lvl1pPr marL="0" indent="0">
              <a:buNone/>
              <a:defRPr sz="1500"/>
            </a:lvl1pPr>
            <a:lvl2pPr marL="486223" indent="0">
              <a:buNone/>
              <a:defRPr sz="1300"/>
            </a:lvl2pPr>
            <a:lvl3pPr marL="972447" indent="0">
              <a:buNone/>
              <a:defRPr sz="1100"/>
            </a:lvl3pPr>
            <a:lvl4pPr marL="1458670" indent="0">
              <a:buNone/>
              <a:defRPr sz="1000"/>
            </a:lvl4pPr>
            <a:lvl5pPr marL="1944894" indent="0">
              <a:buNone/>
              <a:defRPr sz="1000"/>
            </a:lvl5pPr>
            <a:lvl6pPr marL="2431117" indent="0">
              <a:buNone/>
              <a:defRPr sz="1000"/>
            </a:lvl6pPr>
            <a:lvl7pPr marL="2917341" indent="0">
              <a:buNone/>
              <a:defRPr sz="1000"/>
            </a:lvl7pPr>
            <a:lvl8pPr marL="3403564" indent="0">
              <a:buNone/>
              <a:defRPr sz="1000"/>
            </a:lvl8pPr>
            <a:lvl9pPr marL="3889788"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6071F4-70CA-4293-BC45-4B7BC605D6B2}" type="datetimeFigureOut">
              <a:rPr lang="en-US" smtClean="0"/>
              <a:t>4/7/2021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6C187A-D92F-439E-88E1-17D6A9C2D014}" type="slidenum">
              <a:rPr lang="en-US" smtClean="0"/>
              <a:t>‹#›</a:t>
            </a:fld>
            <a:endParaRPr lang="en-US"/>
          </a:p>
        </p:txBody>
      </p:sp>
    </p:spTree>
    <p:extLst>
      <p:ext uri="{BB962C8B-B14F-4D97-AF65-F5344CB8AC3E}">
        <p14:creationId xmlns:p14="http://schemas.microsoft.com/office/powerpoint/2010/main" val="686544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1" y="439420"/>
            <a:ext cx="18105120" cy="1828800"/>
          </a:xfrm>
          <a:prstGeom prst="rect">
            <a:avLst/>
          </a:prstGeom>
        </p:spPr>
        <p:txBody>
          <a:bodyPr vert="horz" lIns="97244" tIns="48622" rIns="97244" bIns="48622"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005841" y="2560329"/>
            <a:ext cx="18105120" cy="7241541"/>
          </a:xfrm>
          <a:prstGeom prst="rect">
            <a:avLst/>
          </a:prstGeom>
        </p:spPr>
        <p:txBody>
          <a:bodyPr vert="horz" lIns="97244" tIns="48622" rIns="97244" bIns="4862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005840" y="10170162"/>
            <a:ext cx="4693920" cy="584200"/>
          </a:xfrm>
          <a:prstGeom prst="rect">
            <a:avLst/>
          </a:prstGeom>
        </p:spPr>
        <p:txBody>
          <a:bodyPr vert="horz" lIns="97244" tIns="48622" rIns="97244" bIns="48622" rtlCol="0" anchor="ctr"/>
          <a:lstStyle>
            <a:lvl1pPr algn="l">
              <a:defRPr sz="1300">
                <a:solidFill>
                  <a:schemeClr val="tx1">
                    <a:tint val="75000"/>
                  </a:schemeClr>
                </a:solidFill>
              </a:defRPr>
            </a:lvl1pPr>
          </a:lstStyle>
          <a:p>
            <a:fld id="{F76071F4-70CA-4293-BC45-4B7BC605D6B2}" type="datetimeFigureOut">
              <a:rPr lang="en-US" smtClean="0"/>
              <a:t>4/7/2021</a:t>
            </a:fld>
            <a:endParaRPr lang="en-US"/>
          </a:p>
        </p:txBody>
      </p:sp>
      <p:sp>
        <p:nvSpPr>
          <p:cNvPr id="5" name="Footer Placeholder 4"/>
          <p:cNvSpPr>
            <a:spLocks noGrp="1"/>
          </p:cNvSpPr>
          <p:nvPr>
            <p:ph type="ftr" sz="quarter" idx="3"/>
          </p:nvPr>
        </p:nvSpPr>
        <p:spPr>
          <a:xfrm>
            <a:off x="6873241" y="10170162"/>
            <a:ext cx="6370320" cy="584200"/>
          </a:xfrm>
          <a:prstGeom prst="rect">
            <a:avLst/>
          </a:prstGeom>
        </p:spPr>
        <p:txBody>
          <a:bodyPr vert="horz" lIns="97244" tIns="48622" rIns="97244" bIns="48622" rtlCol="0" anchor="ctr"/>
          <a:lstStyle>
            <a:lvl1pPr algn="ctr">
              <a:defRPr sz="1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4417040" y="10170162"/>
            <a:ext cx="4693920" cy="584200"/>
          </a:xfrm>
          <a:prstGeom prst="rect">
            <a:avLst/>
          </a:prstGeom>
        </p:spPr>
        <p:txBody>
          <a:bodyPr vert="horz" lIns="97244" tIns="48622" rIns="97244" bIns="48622" rtlCol="0" anchor="ctr"/>
          <a:lstStyle>
            <a:lvl1pPr algn="r">
              <a:defRPr sz="1300">
                <a:solidFill>
                  <a:schemeClr val="tx1">
                    <a:tint val="75000"/>
                  </a:schemeClr>
                </a:solidFill>
              </a:defRPr>
            </a:lvl1pPr>
          </a:lstStyle>
          <a:p>
            <a:fld id="{C16C187A-D92F-439E-88E1-17D6A9C2D014}" type="slidenum">
              <a:rPr lang="en-US" smtClean="0"/>
              <a:t>‹#›</a:t>
            </a:fld>
            <a:endParaRPr lang="en-US"/>
          </a:p>
        </p:txBody>
      </p:sp>
      <p:cxnSp>
        <p:nvCxnSpPr>
          <p:cNvPr id="7" name="Straight Connector 6"/>
          <p:cNvCxnSpPr/>
          <p:nvPr userDrawn="1"/>
        </p:nvCxnSpPr>
        <p:spPr>
          <a:xfrm>
            <a:off x="1005841" y="1353820"/>
            <a:ext cx="1810512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68515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72447" rtl="0" eaLnBrk="1" latinLnBrk="0" hangingPunct="1">
        <a:spcBef>
          <a:spcPct val="0"/>
        </a:spcBef>
        <a:buNone/>
        <a:defRPr sz="4700" kern="1200">
          <a:solidFill>
            <a:schemeClr val="tx1"/>
          </a:solidFill>
          <a:latin typeface="+mj-lt"/>
          <a:ea typeface="+mj-ea"/>
          <a:cs typeface="+mj-cs"/>
        </a:defRPr>
      </a:lvl1pPr>
    </p:titleStyle>
    <p:bodyStyle>
      <a:lvl1pPr marL="364668" indent="-364668" algn="l" defTabSz="972447"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1pPr>
      <a:lvl2pPr marL="790113" indent="-303890" algn="l" defTabSz="972447"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2pPr>
      <a:lvl3pPr marL="1215559" indent="-243112" algn="l" defTabSz="972447"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3pPr>
      <a:lvl4pPr marL="1701782"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4pPr>
      <a:lvl5pPr marL="2188005"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5pPr>
      <a:lvl6pPr marL="2674229"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6pPr>
      <a:lvl7pPr marL="3160452"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7pPr>
      <a:lvl8pPr marL="3646676"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8pPr>
      <a:lvl9pPr marL="4132899" indent="-243112" algn="l" defTabSz="972447"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9pPr>
    </p:bodyStyle>
    <p:otherStyle>
      <a:defPPr>
        <a:defRPr lang="en-US"/>
      </a:defPPr>
      <a:lvl1pPr marL="0" algn="l" defTabSz="972447" rtl="0" eaLnBrk="1" latinLnBrk="0" hangingPunct="1">
        <a:defRPr sz="1900" kern="1200">
          <a:solidFill>
            <a:schemeClr val="tx1"/>
          </a:solidFill>
          <a:latin typeface="+mn-lt"/>
          <a:ea typeface="+mn-ea"/>
          <a:cs typeface="+mn-cs"/>
        </a:defRPr>
      </a:lvl1pPr>
      <a:lvl2pPr marL="486223" algn="l" defTabSz="972447" rtl="0" eaLnBrk="1" latinLnBrk="0" hangingPunct="1">
        <a:defRPr sz="1900" kern="1200">
          <a:solidFill>
            <a:schemeClr val="tx1"/>
          </a:solidFill>
          <a:latin typeface="+mn-lt"/>
          <a:ea typeface="+mn-ea"/>
          <a:cs typeface="+mn-cs"/>
        </a:defRPr>
      </a:lvl2pPr>
      <a:lvl3pPr marL="972447" algn="l" defTabSz="972447" rtl="0" eaLnBrk="1" latinLnBrk="0" hangingPunct="1">
        <a:defRPr sz="1900" kern="1200">
          <a:solidFill>
            <a:schemeClr val="tx1"/>
          </a:solidFill>
          <a:latin typeface="+mn-lt"/>
          <a:ea typeface="+mn-ea"/>
          <a:cs typeface="+mn-cs"/>
        </a:defRPr>
      </a:lvl3pPr>
      <a:lvl4pPr marL="1458670" algn="l" defTabSz="972447" rtl="0" eaLnBrk="1" latinLnBrk="0" hangingPunct="1">
        <a:defRPr sz="1900" kern="1200">
          <a:solidFill>
            <a:schemeClr val="tx1"/>
          </a:solidFill>
          <a:latin typeface="+mn-lt"/>
          <a:ea typeface="+mn-ea"/>
          <a:cs typeface="+mn-cs"/>
        </a:defRPr>
      </a:lvl4pPr>
      <a:lvl5pPr marL="1944894" algn="l" defTabSz="972447" rtl="0" eaLnBrk="1" latinLnBrk="0" hangingPunct="1">
        <a:defRPr sz="1900" kern="1200">
          <a:solidFill>
            <a:schemeClr val="tx1"/>
          </a:solidFill>
          <a:latin typeface="+mn-lt"/>
          <a:ea typeface="+mn-ea"/>
          <a:cs typeface="+mn-cs"/>
        </a:defRPr>
      </a:lvl5pPr>
      <a:lvl6pPr marL="2431117" algn="l" defTabSz="972447" rtl="0" eaLnBrk="1" latinLnBrk="0" hangingPunct="1">
        <a:defRPr sz="1900" kern="1200">
          <a:solidFill>
            <a:schemeClr val="tx1"/>
          </a:solidFill>
          <a:latin typeface="+mn-lt"/>
          <a:ea typeface="+mn-ea"/>
          <a:cs typeface="+mn-cs"/>
        </a:defRPr>
      </a:lvl6pPr>
      <a:lvl7pPr marL="2917341" algn="l" defTabSz="972447" rtl="0" eaLnBrk="1" latinLnBrk="0" hangingPunct="1">
        <a:defRPr sz="1900" kern="1200">
          <a:solidFill>
            <a:schemeClr val="tx1"/>
          </a:solidFill>
          <a:latin typeface="+mn-lt"/>
          <a:ea typeface="+mn-ea"/>
          <a:cs typeface="+mn-cs"/>
        </a:defRPr>
      </a:lvl7pPr>
      <a:lvl8pPr marL="3403564" algn="l" defTabSz="972447" rtl="0" eaLnBrk="1" latinLnBrk="0" hangingPunct="1">
        <a:defRPr sz="1900" kern="1200">
          <a:solidFill>
            <a:schemeClr val="tx1"/>
          </a:solidFill>
          <a:latin typeface="+mn-lt"/>
          <a:ea typeface="+mn-ea"/>
          <a:cs typeface="+mn-cs"/>
        </a:defRPr>
      </a:lvl8pPr>
      <a:lvl9pPr marL="3889788" algn="l" defTabSz="972447"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wav"/><Relationship Id="rId1" Type="http://schemas.microsoft.com/office/2007/relationships/media" Target="../media/media12.wav"/><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wav"/><Relationship Id="rId1" Type="http://schemas.microsoft.com/office/2007/relationships/media" Target="../media/media7.wav"/><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wav"/><Relationship Id="rId1" Type="http://schemas.microsoft.com/office/2007/relationships/media" Target="../media/media8.wav"/><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88974" y="1371600"/>
            <a:ext cx="18138852" cy="2895600"/>
          </a:xfrm>
        </p:spPr>
        <p:txBody>
          <a:bodyPr>
            <a:normAutofit/>
          </a:bodyPr>
          <a:lstStyle/>
          <a:p>
            <a:pPr lvl="1" algn="just"/>
            <a:r>
              <a:rPr lang="en-US" sz="2800" b="1" dirty="0" smtClean="0">
                <a:solidFill>
                  <a:schemeClr val="tx1"/>
                </a:solidFill>
                <a:latin typeface="Tahoma" panose="020B0604030504040204" pitchFamily="34" charset="0"/>
              </a:rPr>
              <a:t>1</a:t>
            </a:r>
            <a:r>
              <a:rPr lang="en-US" sz="2800" b="1" dirty="0">
                <a:solidFill>
                  <a:schemeClr val="tx1"/>
                </a:solidFill>
                <a:latin typeface="Tahoma" panose="020B0604030504040204" pitchFamily="34" charset="0"/>
              </a:rPr>
              <a:t>. </a:t>
            </a:r>
            <a:r>
              <a:rPr lang="en-US" sz="2800" dirty="0">
                <a:solidFill>
                  <a:schemeClr val="tx1"/>
                </a:solidFill>
                <a:latin typeface="Tahoma" panose="020B0604030504040204" pitchFamily="34" charset="0"/>
              </a:rPr>
              <a:t>Movie_Rating </a:t>
            </a:r>
            <a:r>
              <a:rPr lang="mn-MN" sz="2800" dirty="0">
                <a:solidFill>
                  <a:schemeClr val="tx1"/>
                </a:solidFill>
                <a:latin typeface="Tahoma" panose="020B0604030504040204" pitchFamily="34" charset="0"/>
              </a:rPr>
              <a:t>өгөгдлийн сан доорх байдлаар загварчлагджээ</a:t>
            </a:r>
            <a:r>
              <a:rPr lang="mn-MN" sz="2800" dirty="0" smtClean="0">
                <a:solidFill>
                  <a:schemeClr val="tx1"/>
                </a:solidFill>
                <a:latin typeface="Tahoma" panose="020B0604030504040204" pitchFamily="34" charset="0"/>
              </a:rPr>
              <a:t>:</a:t>
            </a:r>
            <a:endParaRPr lang="mn-MN"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Schema:</a:t>
            </a:r>
          </a:p>
          <a:p>
            <a:pPr lvl="1" algn="just"/>
            <a:r>
              <a:rPr lang="en-US" sz="2800" dirty="0">
                <a:solidFill>
                  <a:schemeClr val="tx1"/>
                </a:solidFill>
                <a:latin typeface="Tahoma" panose="020B0604030504040204" pitchFamily="34" charset="0"/>
              </a:rPr>
              <a:t>	Movie ( mID, title, year, director )</a:t>
            </a:r>
          </a:p>
          <a:p>
            <a:pPr lvl="1" algn="just"/>
            <a:r>
              <a:rPr lang="en-US" sz="2800" dirty="0">
                <a:solidFill>
                  <a:schemeClr val="tx1"/>
                </a:solidFill>
                <a:latin typeface="Tahoma" panose="020B0604030504040204" pitchFamily="34" charset="0"/>
              </a:rPr>
              <a:t>	Reviewer ( rID, name )</a:t>
            </a:r>
          </a:p>
          <a:p>
            <a:pPr lvl="1" algn="just"/>
            <a:r>
              <a:rPr lang="en-US" sz="2800" dirty="0">
                <a:solidFill>
                  <a:schemeClr val="tx1"/>
                </a:solidFill>
                <a:latin typeface="Tahoma" panose="020B0604030504040204" pitchFamily="34" charset="0"/>
              </a:rPr>
              <a:t>	Rating ( rID, mID, stars, </a:t>
            </a:r>
            <a:r>
              <a:rPr lang="en-US" sz="2800" dirty="0" smtClean="0">
                <a:solidFill>
                  <a:schemeClr val="tx1"/>
                </a:solidFill>
                <a:latin typeface="Tahoma" panose="020B0604030504040204" pitchFamily="34" charset="0"/>
              </a:rPr>
              <a:t>ratingDate)</a:t>
            </a:r>
            <a:endParaRPr lang="en-US" sz="2800" dirty="0">
              <a:solidFill>
                <a:schemeClr val="tx1"/>
              </a:solidFill>
              <a:latin typeface="Tahoma" panose="020B0604030504040204" pitchFamily="34" charset="0"/>
            </a:endParaRPr>
          </a:p>
        </p:txBody>
      </p:sp>
      <p:grpSp>
        <p:nvGrpSpPr>
          <p:cNvPr id="4" name="Group 3"/>
          <p:cNvGrpSpPr/>
          <p:nvPr/>
        </p:nvGrpSpPr>
        <p:grpSpPr>
          <a:xfrm>
            <a:off x="513072" y="5029200"/>
            <a:ext cx="19127826" cy="3962400"/>
            <a:chOff x="988974" y="4267200"/>
            <a:chExt cx="19127826" cy="3276600"/>
          </a:xfrm>
        </p:grpSpPr>
        <p:sp>
          <p:nvSpPr>
            <p:cNvPr id="14" name="Subtitle 2"/>
            <p:cNvSpPr txBox="1">
              <a:spLocks/>
            </p:cNvSpPr>
            <p:nvPr/>
          </p:nvSpPr>
          <p:spPr>
            <a:xfrm>
              <a:off x="988974" y="4267200"/>
              <a:ext cx="18138852" cy="10668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dirty="0" smtClean="0">
                  <a:solidFill>
                    <a:schemeClr val="tx1"/>
                  </a:solidFill>
                  <a:latin typeface="Tahoma" panose="020B0604030504040204" pitchFamily="34" charset="0"/>
                </a:rPr>
                <a:t>a</a:t>
              </a:r>
              <a:r>
                <a:rPr lang="en-US" sz="2800" dirty="0">
                  <a:solidFill>
                    <a:schemeClr val="tx1"/>
                  </a:solidFill>
                  <a:latin typeface="Tahoma" panose="020B0604030504040204" pitchFamily="34" charset="0"/>
                </a:rPr>
                <a:t>. 1990-</a:t>
              </a:r>
              <a:r>
                <a:rPr lang="mn-MN" sz="2800" dirty="0">
                  <a:solidFill>
                    <a:schemeClr val="tx1"/>
                  </a:solidFill>
                  <a:latin typeface="Tahoma" panose="020B0604030504040204" pitchFamily="34" charset="0"/>
                </a:rPr>
                <a:t>с хойш зохиогдсон бүх киноны </a:t>
              </a:r>
              <a:r>
                <a:rPr lang="en-US" sz="2800" dirty="0">
                  <a:solidFill>
                    <a:schemeClr val="tx1"/>
                  </a:solidFill>
                  <a:latin typeface="Tahoma" panose="020B0604030504040204" pitchFamily="34" charset="0"/>
                </a:rPr>
                <a:t>mID-</a:t>
              </a:r>
              <a:r>
                <a:rPr lang="mn-MN" sz="2800" dirty="0">
                  <a:solidFill>
                    <a:schemeClr val="tx1"/>
                  </a:solidFill>
                  <a:latin typeface="Tahoma" panose="020B0604030504040204" pitchFamily="34" charset="0"/>
                </a:rPr>
                <a:t>г харуул (5 оноо)</a:t>
              </a:r>
            </a:p>
            <a:p>
              <a:pPr lvl="1" algn="just"/>
              <a:r>
                <a:rPr lang="mn-MN" sz="2800" dirty="0">
                  <a:solidFill>
                    <a:schemeClr val="tx1"/>
                  </a:solidFill>
                  <a:latin typeface="Tahoma" panose="020B0604030504040204" pitchFamily="34" charset="0"/>
                </a:rPr>
                <a:t>	</a:t>
              </a:r>
              <a:r>
                <a:rPr lang="en-US" sz="2800" b="1" dirty="0">
                  <a:solidFill>
                    <a:schemeClr val="tx1"/>
                  </a:solidFill>
                  <a:latin typeface="Tahoma" panose="020B0604030504040204" pitchFamily="34" charset="0"/>
                </a:rPr>
                <a:t>select mID from Movie where year &gt; 1990;</a:t>
              </a:r>
              <a:endParaRPr lang="mn-MN" sz="2800" b="1" dirty="0" smtClean="0">
                <a:solidFill>
                  <a:schemeClr val="tx1"/>
                </a:solidFill>
                <a:latin typeface="Tahoma" panose="020B0604030504040204" pitchFamily="34" charset="0"/>
              </a:endParaRPr>
            </a:p>
          </p:txBody>
        </p:sp>
        <p:sp>
          <p:nvSpPr>
            <p:cNvPr id="16" name="Subtitle 2"/>
            <p:cNvSpPr txBox="1">
              <a:spLocks/>
            </p:cNvSpPr>
            <p:nvPr/>
          </p:nvSpPr>
          <p:spPr>
            <a:xfrm>
              <a:off x="988974" y="5298688"/>
              <a:ext cx="19127826" cy="1178312"/>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dirty="0">
                  <a:solidFill>
                    <a:schemeClr val="tx1"/>
                  </a:solidFill>
                  <a:latin typeface="Tahoma" panose="020B0604030504040204" pitchFamily="34" charset="0"/>
                </a:rPr>
                <a:t>b. </a:t>
              </a:r>
              <a:r>
                <a:rPr lang="mn-MN" sz="2800" dirty="0">
                  <a:solidFill>
                    <a:schemeClr val="tx1"/>
                  </a:solidFill>
                  <a:latin typeface="Tahoma" panose="020B0604030504040204" pitchFamily="34" charset="0"/>
                </a:rPr>
                <a:t>Хоёроос дээш удаа үнэлгээ (</a:t>
              </a:r>
              <a:r>
                <a:rPr lang="en-US" sz="2800" dirty="0">
                  <a:solidFill>
                    <a:schemeClr val="tx1"/>
                  </a:solidFill>
                  <a:latin typeface="Tahoma" panose="020B0604030504040204" pitchFamily="34" charset="0"/>
                </a:rPr>
                <a:t>Rating) </a:t>
              </a:r>
              <a:r>
                <a:rPr lang="mn-MN" sz="2800" dirty="0">
                  <a:solidFill>
                    <a:schemeClr val="tx1"/>
                  </a:solidFill>
                  <a:latin typeface="Tahoma" panose="020B0604030504040204" pitchFamily="34" charset="0"/>
                </a:rPr>
                <a:t>өгсөн </a:t>
              </a:r>
              <a:r>
                <a:rPr lang="en-US" sz="2800" dirty="0">
                  <a:solidFill>
                    <a:schemeClr val="tx1"/>
                  </a:solidFill>
                  <a:latin typeface="Tahoma" panose="020B0604030504040204" pitchFamily="34" charset="0"/>
                </a:rPr>
                <a:t>reviewer-</a:t>
              </a:r>
              <a:r>
                <a:rPr lang="mn-MN" sz="2800" dirty="0">
                  <a:solidFill>
                    <a:schemeClr val="tx1"/>
                  </a:solidFill>
                  <a:latin typeface="Tahoma" panose="020B0604030504040204" pitchFamily="34" charset="0"/>
                </a:rPr>
                <a:t>үүдийг харуулна уу. (10 оноо)</a:t>
              </a:r>
            </a:p>
            <a:p>
              <a:pPr lvl="1" algn="just"/>
              <a:r>
                <a:rPr lang="mn-MN" sz="2800" dirty="0">
                  <a:solidFill>
                    <a:schemeClr val="tx1"/>
                  </a:solidFill>
                  <a:latin typeface="Tahoma" panose="020B0604030504040204" pitchFamily="34" charset="0"/>
                </a:rPr>
                <a:t>	</a:t>
              </a:r>
              <a:r>
                <a:rPr lang="en-US" sz="2800" b="1" dirty="0">
                  <a:solidFill>
                    <a:schemeClr val="tx1"/>
                  </a:solidFill>
                  <a:latin typeface="Tahoma" panose="020B0604030504040204" pitchFamily="34" charset="0"/>
                </a:rPr>
                <a:t>select* from Reviewer where rID in (</a:t>
              </a:r>
              <a:r>
                <a:rPr lang="en-US" sz="2800" b="1" dirty="0">
                  <a:solidFill>
                    <a:schemeClr val="accent1"/>
                  </a:solidFill>
                  <a:latin typeface="Tahoma" panose="020B0604030504040204" pitchFamily="34" charset="0"/>
                </a:rPr>
                <a:t>select rID from Rating group by rID having count(mID) &gt; 2</a:t>
              </a:r>
              <a:r>
                <a:rPr lang="en-US" sz="2800" b="1" dirty="0">
                  <a:solidFill>
                    <a:schemeClr val="tx1"/>
                  </a:solidFill>
                  <a:latin typeface="Tahoma" panose="020B0604030504040204" pitchFamily="34" charset="0"/>
                </a:rPr>
                <a:t>);</a:t>
              </a:r>
              <a:endParaRPr lang="mn-MN" sz="2800" b="1" dirty="0" smtClean="0">
                <a:solidFill>
                  <a:schemeClr val="tx1"/>
                </a:solidFill>
                <a:latin typeface="Tahoma" panose="020B0604030504040204" pitchFamily="34" charset="0"/>
              </a:endParaRPr>
            </a:p>
          </p:txBody>
        </p:sp>
        <p:sp>
          <p:nvSpPr>
            <p:cNvPr id="17" name="Subtitle 2"/>
            <p:cNvSpPr txBox="1">
              <a:spLocks/>
            </p:cNvSpPr>
            <p:nvPr/>
          </p:nvSpPr>
          <p:spPr>
            <a:xfrm>
              <a:off x="988974" y="6477000"/>
              <a:ext cx="18138852" cy="10668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mn-MN" sz="2800" dirty="0">
                  <a:solidFill>
                    <a:schemeClr val="tx1"/>
                  </a:solidFill>
                  <a:latin typeface="Tahoma" panose="020B0604030504040204" pitchFamily="34" charset="0"/>
                </a:rPr>
                <a:t>с. Ядаж нэг удаа 5 үнэлгээ авсан киног харуулна уу.  (10 оноо)</a:t>
              </a:r>
            </a:p>
            <a:p>
              <a:pPr lvl="1" algn="just"/>
              <a:r>
                <a:rPr lang="mn-MN" sz="2800" dirty="0">
                  <a:solidFill>
                    <a:schemeClr val="tx1"/>
                  </a:solidFill>
                  <a:latin typeface="Tahoma" panose="020B0604030504040204" pitchFamily="34" charset="0"/>
                </a:rPr>
                <a:t>	</a:t>
              </a:r>
              <a:r>
                <a:rPr lang="en-US" sz="2800" b="1" dirty="0">
                  <a:solidFill>
                    <a:schemeClr val="tx1"/>
                  </a:solidFill>
                  <a:latin typeface="Tahoma" panose="020B0604030504040204" pitchFamily="34" charset="0"/>
                </a:rPr>
                <a:t>select* from Movie where mID in (</a:t>
              </a:r>
              <a:r>
                <a:rPr lang="en-US" sz="2800" b="1" dirty="0">
                  <a:solidFill>
                    <a:schemeClr val="accent1"/>
                  </a:solidFill>
                  <a:latin typeface="Tahoma" panose="020B0604030504040204" pitchFamily="34" charset="0"/>
                </a:rPr>
                <a:t>distinct select mID from Rating where stars = 5</a:t>
              </a:r>
              <a:r>
                <a:rPr lang="en-US" sz="2800" b="1" dirty="0">
                  <a:solidFill>
                    <a:schemeClr val="tx1"/>
                  </a:solidFill>
                  <a:latin typeface="Tahoma" panose="020B0604030504040204" pitchFamily="34" charset="0"/>
                </a:rPr>
                <a:t>);</a:t>
              </a:r>
              <a:endParaRPr lang="mn-MN" sz="2800" b="1" dirty="0" smtClean="0">
                <a:solidFill>
                  <a:schemeClr val="tx1"/>
                </a:solidFill>
                <a:latin typeface="Tahoma" panose="020B0604030504040204" pitchFamily="34" charset="0"/>
              </a:endParaRPr>
            </a:p>
          </p:txBody>
        </p:sp>
      </p:gr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526000" y="8610600"/>
            <a:ext cx="1600200" cy="1600200"/>
          </a:xfrm>
          <a:prstGeom prst="rect">
            <a:avLst/>
          </a:prstGeom>
        </p:spPr>
      </p:pic>
    </p:spTree>
    <p:extLst>
      <p:ext uri="{BB962C8B-B14F-4D97-AF65-F5344CB8AC3E}">
        <p14:creationId xmlns:p14="http://schemas.microsoft.com/office/powerpoint/2010/main" val="3361742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4657"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197005" y="1600200"/>
            <a:ext cx="19659600" cy="79248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b="1" dirty="0">
                <a:solidFill>
                  <a:schemeClr val="tx1"/>
                </a:solidFill>
                <a:latin typeface="Tahoma" panose="020B0604030504040204" pitchFamily="34" charset="0"/>
              </a:rPr>
              <a:t>C. </a:t>
            </a:r>
            <a:r>
              <a:rPr lang="en-US" sz="2800" dirty="0">
                <a:solidFill>
                  <a:schemeClr val="tx1"/>
                </a:solidFill>
                <a:latin typeface="Tahoma" panose="020B0604030504040204" pitchFamily="34" charset="0"/>
              </a:rPr>
              <a:t>T2 </a:t>
            </a:r>
            <a:r>
              <a:rPr lang="mn-MN" sz="2800" dirty="0">
                <a:solidFill>
                  <a:schemeClr val="tx1"/>
                </a:solidFill>
                <a:latin typeface="Tahoma" panose="020B0604030504040204" pitchFamily="34" charset="0"/>
              </a:rPr>
              <a:t>транзакшин </a:t>
            </a:r>
            <a:r>
              <a:rPr lang="en-US" sz="2800" dirty="0">
                <a:solidFill>
                  <a:schemeClr val="tx1"/>
                </a:solidFill>
                <a:latin typeface="Tahoma" panose="020B0604030504040204" pitchFamily="34" charset="0"/>
              </a:rPr>
              <a:t>isolation level Read Uncommitted </a:t>
            </a:r>
            <a:r>
              <a:rPr lang="mn-MN" sz="2800" dirty="0">
                <a:solidFill>
                  <a:schemeClr val="tx1"/>
                </a:solidFill>
                <a:latin typeface="Tahoma" panose="020B0604030504040204" pitchFamily="34" charset="0"/>
              </a:rPr>
              <a:t>бол, доорхуудаас Т2-р буцаагдах боломжгүй хосуудыг олж, тайлбарла. (10 оноо</a:t>
            </a:r>
            <a:r>
              <a:rPr lang="mn-MN" sz="2800" dirty="0" smtClean="0">
                <a:solidFill>
                  <a:schemeClr val="tx1"/>
                </a:solidFill>
                <a:latin typeface="Tahoma" panose="020B0604030504040204" pitchFamily="34" charset="0"/>
              </a:rPr>
              <a:t>)</a:t>
            </a:r>
            <a:endParaRPr lang="en-US" sz="2800" dirty="0" smtClean="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 Т2 нь зөвхөн уншилт хийж байгаа учир Т1 - ийн </a:t>
            </a:r>
            <a:r>
              <a:rPr lang="en-US" sz="2800" dirty="0">
                <a:solidFill>
                  <a:schemeClr val="tx1"/>
                </a:solidFill>
                <a:latin typeface="Tahoma" panose="020B0604030504040204" pitchFamily="34" charset="0"/>
              </a:rPr>
              <a:t>serializable </a:t>
            </a:r>
            <a:r>
              <a:rPr lang="mn-MN" sz="2800" dirty="0">
                <a:solidFill>
                  <a:schemeClr val="tx1"/>
                </a:solidFill>
                <a:latin typeface="Tahoma" panose="020B0604030504040204" pitchFamily="34" charset="0"/>
              </a:rPr>
              <a:t>шинж чанарт нөлөөлөхгүй. </a:t>
            </a:r>
            <a:r>
              <a:rPr lang="mn-MN" sz="2800" dirty="0" smtClean="0">
                <a:solidFill>
                  <a:schemeClr val="tx1"/>
                </a:solidFill>
                <a:latin typeface="Tahoma" panose="020B0604030504040204" pitchFamily="34" charset="0"/>
              </a:rPr>
              <a:t>Мөн Т1 нь</a:t>
            </a:r>
            <a:r>
              <a:rPr lang="en-US" sz="2800" dirty="0" smtClean="0">
                <a:solidFill>
                  <a:schemeClr val="tx1"/>
                </a:solidFill>
                <a:latin typeface="Tahoma" panose="020B0604030504040204" pitchFamily="34" charset="0"/>
              </a:rPr>
              <a:t> update, insert </a:t>
            </a:r>
            <a:r>
              <a:rPr lang="mn-MN" sz="2800" dirty="0" smtClean="0">
                <a:solidFill>
                  <a:schemeClr val="tx1"/>
                </a:solidFill>
                <a:latin typeface="Tahoma" panose="020B0604030504040204" pitchFamily="34" charset="0"/>
              </a:rPr>
              <a:t>гэх бичилт хийж байгаа бөгөөд </a:t>
            </a:r>
            <a:r>
              <a:rPr lang="mn-MN" sz="2800" dirty="0">
                <a:solidFill>
                  <a:schemeClr val="tx1"/>
                </a:solidFill>
                <a:latin typeface="Tahoma" panose="020B0604030504040204" pitchFamily="34" charset="0"/>
              </a:rPr>
              <a:t>Т2 </a:t>
            </a:r>
            <a:r>
              <a:rPr lang="mn-MN" sz="2800" dirty="0" smtClean="0">
                <a:solidFill>
                  <a:schemeClr val="tx1"/>
                </a:solidFill>
                <a:latin typeface="Tahoma" panose="020B0604030504040204" pitchFamily="34" charset="0"/>
              </a:rPr>
              <a:t> нь </a:t>
            </a:r>
            <a:r>
              <a:rPr lang="en-US" sz="2800" dirty="0" smtClean="0">
                <a:solidFill>
                  <a:schemeClr val="tx1"/>
                </a:solidFill>
                <a:latin typeface="Tahoma" panose="020B0604030504040204" pitchFamily="34" charset="0"/>
              </a:rPr>
              <a:t>read uncommitted </a:t>
            </a:r>
            <a:r>
              <a:rPr lang="mn-MN" sz="2800" dirty="0" smtClean="0">
                <a:solidFill>
                  <a:schemeClr val="tx1"/>
                </a:solidFill>
                <a:latin typeface="Tahoma" panose="020B0604030504040204" pitchFamily="34" charset="0"/>
              </a:rPr>
              <a:t>буюу бохир уншилт, </a:t>
            </a:r>
            <a:r>
              <a:rPr lang="en-US" sz="2800" dirty="0" smtClean="0">
                <a:solidFill>
                  <a:schemeClr val="tx1"/>
                </a:solidFill>
                <a:latin typeface="Tahoma" panose="020B0604030504040204" pitchFamily="34" charset="0"/>
              </a:rPr>
              <a:t>non-repeatable read, phantom</a:t>
            </a:r>
            <a:r>
              <a:rPr lang="mn-MN" sz="2800" dirty="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 ийг зөвшөөрөх тул ямар нэг асуудал үүсэхгүй.  Харин доорх утгуудаас </a:t>
            </a:r>
            <a:r>
              <a:rPr lang="en-US" sz="2800" dirty="0" smtClean="0">
                <a:solidFill>
                  <a:schemeClr val="tx1"/>
                </a:solidFill>
                <a:latin typeface="Tahoma" panose="020B0604030504040204" pitchFamily="34" charset="0"/>
              </a:rPr>
              <a:t>transaction</a:t>
            </a:r>
            <a:r>
              <a:rPr lang="mn-MN" sz="2800" dirty="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 ны </a:t>
            </a:r>
            <a:r>
              <a:rPr lang="en-US" sz="2800" b="1" dirty="0" smtClean="0">
                <a:solidFill>
                  <a:schemeClr val="tx1"/>
                </a:solidFill>
                <a:latin typeface="Tahoma" panose="020B0604030504040204" pitchFamily="34" charset="0"/>
              </a:rPr>
              <a:t>AC</a:t>
            </a:r>
            <a:r>
              <a:rPr lang="en-US" sz="2800" dirty="0" smtClean="0">
                <a:solidFill>
                  <a:schemeClr val="tx1"/>
                </a:solidFill>
                <a:latin typeface="Tahoma" panose="020B0604030504040204" pitchFamily="34" charset="0"/>
              </a:rPr>
              <a:t>I</a:t>
            </a:r>
            <a:r>
              <a:rPr lang="en-US" sz="2800" b="1" dirty="0" smtClean="0">
                <a:solidFill>
                  <a:schemeClr val="tx1"/>
                </a:solidFill>
                <a:latin typeface="Tahoma" panose="020B0604030504040204" pitchFamily="34" charset="0"/>
              </a:rPr>
              <a:t>D</a:t>
            </a:r>
            <a:r>
              <a:rPr lang="mn-MN" sz="2800" dirty="0" smtClean="0">
                <a:solidFill>
                  <a:schemeClr val="tx1"/>
                </a:solidFill>
                <a:latin typeface="Tahoma" panose="020B0604030504040204" pitchFamily="34" charset="0"/>
              </a:rPr>
              <a:t> чанарыг эсвэл транзакшин дотор </a:t>
            </a:r>
            <a:r>
              <a:rPr lang="en-US" sz="2800" dirty="0" smtClean="0">
                <a:solidFill>
                  <a:schemeClr val="tx1"/>
                </a:solidFill>
                <a:latin typeface="Tahoma" panose="020B0604030504040204" pitchFamily="34" charset="0"/>
              </a:rPr>
              <a:t>statement – </a:t>
            </a:r>
            <a:r>
              <a:rPr lang="mn-MN" sz="2800" dirty="0" smtClean="0">
                <a:solidFill>
                  <a:schemeClr val="tx1"/>
                </a:solidFill>
                <a:latin typeface="Tahoma" panose="020B0604030504040204" pitchFamily="34" charset="0"/>
              </a:rPr>
              <a:t>үүдын дарааллыг </a:t>
            </a:r>
            <a:r>
              <a:rPr lang="mn-MN" sz="2800" dirty="0">
                <a:solidFill>
                  <a:schemeClr val="tx1"/>
                </a:solidFill>
                <a:latin typeface="Tahoma" panose="020B0604030504040204" pitchFamily="34" charset="0"/>
              </a:rPr>
              <a:t>зөрчиж гарсан хос байгаа эсэх</a:t>
            </a:r>
            <a:r>
              <a:rPr lang="mn-MN" sz="2800" dirty="0" smtClean="0">
                <a:solidFill>
                  <a:schemeClr val="tx1"/>
                </a:solidFill>
                <a:latin typeface="Tahoma" panose="020B0604030504040204" pitchFamily="34" charset="0"/>
              </a:rPr>
              <a:t> шалгахад болох юм. </a:t>
            </a:r>
            <a:endParaRPr lang="en-US" sz="2800" dirty="0">
              <a:solidFill>
                <a:schemeClr val="tx1"/>
              </a:solidFill>
              <a:latin typeface="Tahoma" panose="020B0604030504040204" pitchFamily="34" charset="0"/>
            </a:endParaRPr>
          </a:p>
          <a:p>
            <a:pPr marL="943423" lvl="1" indent="-457200" algn="just">
              <a:buFontTx/>
              <a:buChar char="-"/>
            </a:pPr>
            <a:r>
              <a:rPr lang="en-US" sz="2800" dirty="0" smtClean="0">
                <a:solidFill>
                  <a:srgbClr val="00B050"/>
                </a:solidFill>
                <a:latin typeface="Tahoma" panose="020B0604030504040204" pitchFamily="34" charset="0"/>
              </a:rPr>
              <a:t>s </a:t>
            </a:r>
            <a:r>
              <a:rPr lang="en-US" sz="2800" dirty="0">
                <a:solidFill>
                  <a:srgbClr val="00B050"/>
                </a:solidFill>
                <a:latin typeface="Tahoma" panose="020B0604030504040204" pitchFamily="34" charset="0"/>
              </a:rPr>
              <a:t>= 40, m = </a:t>
            </a:r>
            <a:r>
              <a:rPr lang="en-US" sz="2800" dirty="0" smtClean="0">
                <a:solidFill>
                  <a:srgbClr val="00B050"/>
                </a:solidFill>
                <a:latin typeface="Tahoma" panose="020B0604030504040204" pitchFamily="34" charset="0"/>
              </a:rPr>
              <a:t>30</a:t>
            </a:r>
            <a:r>
              <a:rPr lang="mn-MN" sz="2800" dirty="0" smtClean="0">
                <a:solidFill>
                  <a:srgbClr val="00B050"/>
                </a:solidFill>
                <a:latin typeface="Tahoma" panose="020B0604030504040204" pitchFamily="34" charset="0"/>
              </a:rPr>
              <a:t> </a:t>
            </a:r>
            <a:r>
              <a:rPr lang="en-US" sz="2800" dirty="0" smtClean="0">
                <a:solidFill>
                  <a:schemeClr val="tx1"/>
                </a:solidFill>
                <a:latin typeface="Tahoma" panose="020B0604030504040204" pitchFamily="34" charset="0"/>
              </a:rPr>
              <a:t>/T1(S1</a:t>
            </a:r>
            <a:r>
              <a:rPr lang="en-US" sz="2800" dirty="0">
                <a:solidFill>
                  <a:schemeClr val="tx1"/>
                </a:solidFill>
                <a:latin typeface="Tahoma" panose="020B0604030504040204" pitchFamily="34" charset="0"/>
              </a:rPr>
              <a:t>), T2(S3), T1(S2), T2(S4</a:t>
            </a:r>
            <a:r>
              <a:rPr lang="en-US" sz="2800" dirty="0" smtClean="0">
                <a:solidFill>
                  <a:schemeClr val="tx1"/>
                </a:solidFill>
                <a:latin typeface="Tahoma" panose="020B0604030504040204" pitchFamily="34" charset="0"/>
              </a:rPr>
              <a:t>) </a:t>
            </a:r>
            <a:r>
              <a:rPr lang="mn-MN" sz="2800" dirty="0">
                <a:solidFill>
                  <a:schemeClr val="tx1"/>
                </a:solidFill>
                <a:latin typeface="Tahoma" panose="020B0604030504040204" pitchFamily="34" charset="0"/>
              </a:rPr>
              <a:t>буюу </a:t>
            </a:r>
            <a:r>
              <a:rPr lang="mn-MN" sz="2800" dirty="0" smtClean="0">
                <a:solidFill>
                  <a:schemeClr val="tx1"/>
                </a:solidFill>
                <a:latin typeface="Tahoma" panose="020B0604030504040204" pitchFamily="34" charset="0"/>
              </a:rPr>
              <a:t>эхэлж</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Т1(</a:t>
            </a:r>
            <a:r>
              <a:rPr lang="en-US" sz="2800" dirty="0">
                <a:solidFill>
                  <a:schemeClr val="tx1"/>
                </a:solidFill>
                <a:latin typeface="Tahoma" panose="020B0604030504040204" pitchFamily="34" charset="0"/>
              </a:rPr>
              <a:t>S1) </a:t>
            </a:r>
            <a:r>
              <a:rPr lang="en-US" sz="2800" dirty="0" smtClean="0">
                <a:solidFill>
                  <a:schemeClr val="tx1"/>
                </a:solidFill>
                <a:latin typeface="Tahoma" panose="020B0604030504040204" pitchFamily="34" charset="0"/>
              </a:rPr>
              <a:t>update </a:t>
            </a:r>
            <a:r>
              <a:rPr lang="mn-MN" sz="2800" dirty="0" smtClean="0">
                <a:solidFill>
                  <a:schemeClr val="tx1"/>
                </a:solidFill>
                <a:latin typeface="Tahoma" panose="020B0604030504040204" pitchFamily="34" charset="0"/>
              </a:rPr>
              <a:t>бичилт </a:t>
            </a:r>
            <a:r>
              <a:rPr lang="mn-MN" sz="2800" dirty="0">
                <a:solidFill>
                  <a:schemeClr val="tx1"/>
                </a:solidFill>
                <a:latin typeface="Tahoma" panose="020B0604030504040204" pitchFamily="34" charset="0"/>
              </a:rPr>
              <a:t>хийсний, дараа Т2(</a:t>
            </a:r>
            <a:r>
              <a:rPr lang="en-US" sz="2800" dirty="0" smtClean="0">
                <a:solidFill>
                  <a:schemeClr val="tx1"/>
                </a:solidFill>
                <a:latin typeface="Tahoma" panose="020B0604030504040204" pitchFamily="34" charset="0"/>
              </a:rPr>
              <a:t>S3) </a:t>
            </a:r>
            <a:r>
              <a:rPr lang="mn-MN" sz="2800" dirty="0">
                <a:solidFill>
                  <a:schemeClr val="tx1"/>
                </a:solidFill>
                <a:latin typeface="Tahoma" panose="020B0604030504040204" pitchFamily="34" charset="0"/>
              </a:rPr>
              <a:t>уншилт </a:t>
            </a:r>
            <a:r>
              <a:rPr lang="mn-MN" sz="2800" dirty="0" smtClean="0">
                <a:solidFill>
                  <a:schemeClr val="tx1"/>
                </a:solidFill>
                <a:latin typeface="Tahoma" panose="020B0604030504040204" pitchFamily="34" charset="0"/>
              </a:rPr>
              <a:t>хийгдэх </a:t>
            </a:r>
            <a:r>
              <a:rPr lang="mn-MN" sz="2800" dirty="0">
                <a:solidFill>
                  <a:schemeClr val="tx1"/>
                </a:solidFill>
                <a:latin typeface="Tahoma" panose="020B0604030504040204" pitchFamily="34" charset="0"/>
              </a:rPr>
              <a:t>бөгөөд Т1 дуусаагүй байх учир Т2 – т бохир уншилт </a:t>
            </a:r>
            <a:r>
              <a:rPr lang="mn-MN" sz="2800" dirty="0" smtClean="0">
                <a:solidFill>
                  <a:schemeClr val="tx1"/>
                </a:solidFill>
                <a:latin typeface="Tahoma" panose="020B0604030504040204" pitchFamily="34" charset="0"/>
              </a:rPr>
              <a:t>үүснэ. Мөн </a:t>
            </a:r>
            <a:r>
              <a:rPr lang="en-US" sz="2800" dirty="0" smtClean="0">
                <a:solidFill>
                  <a:schemeClr val="tx1"/>
                </a:solidFill>
                <a:latin typeface="Tahoma" panose="020B0604030504040204" pitchFamily="34" charset="0"/>
              </a:rPr>
              <a:t>T1(S</a:t>
            </a:r>
            <a:r>
              <a:rPr lang="mn-MN" sz="2800" dirty="0" smtClean="0">
                <a:solidFill>
                  <a:schemeClr val="tx1"/>
                </a:solidFill>
                <a:latin typeface="Tahoma" panose="020B0604030504040204" pitchFamily="34" charset="0"/>
              </a:rPr>
              <a:t>2</a:t>
            </a:r>
            <a:r>
              <a:rPr lang="en-US" sz="2800" dirty="0" smtClean="0">
                <a:solidFill>
                  <a:schemeClr val="tx1"/>
                </a:solidFill>
                <a:latin typeface="Tahoma" panose="020B0604030504040204" pitchFamily="34" charset="0"/>
              </a:rPr>
              <a:t>) insert </a:t>
            </a:r>
            <a:r>
              <a:rPr lang="mn-MN" sz="2800" dirty="0" smtClean="0">
                <a:solidFill>
                  <a:schemeClr val="tx1"/>
                </a:solidFill>
                <a:latin typeface="Tahoma" panose="020B0604030504040204" pitchFamily="34" charset="0"/>
              </a:rPr>
              <a:t>бичилт нь </a:t>
            </a:r>
            <a:r>
              <a:rPr lang="en-US" sz="2800" dirty="0">
                <a:solidFill>
                  <a:schemeClr val="tx1"/>
                </a:solidFill>
                <a:latin typeface="Tahoma" panose="020B0604030504040204" pitchFamily="34" charset="0"/>
              </a:rPr>
              <a:t>T2(S3), T2(S4) </a:t>
            </a:r>
            <a:r>
              <a:rPr lang="mn-MN" sz="2800" dirty="0" smtClean="0">
                <a:solidFill>
                  <a:schemeClr val="tx1"/>
                </a:solidFill>
                <a:latin typeface="Tahoma" panose="020B0604030504040204" pitchFamily="34" charset="0"/>
              </a:rPr>
              <a:t>гэх 2 </a:t>
            </a:r>
            <a:r>
              <a:rPr lang="en-US" sz="2800" dirty="0">
                <a:solidFill>
                  <a:schemeClr val="tx1"/>
                </a:solidFill>
                <a:latin typeface="Tahoma" panose="020B0604030504040204" pitchFamily="34" charset="0"/>
              </a:rPr>
              <a:t>select – </a:t>
            </a:r>
            <a:r>
              <a:rPr lang="mn-MN" sz="2800" dirty="0">
                <a:solidFill>
                  <a:schemeClr val="tx1"/>
                </a:solidFill>
                <a:latin typeface="Tahoma" panose="020B0604030504040204" pitchFamily="34" charset="0"/>
              </a:rPr>
              <a:t>ийн голоор орж ажиллана гэдгээс </a:t>
            </a:r>
            <a:r>
              <a:rPr lang="en-US" sz="2800" dirty="0" smtClean="0">
                <a:solidFill>
                  <a:schemeClr val="tx1"/>
                </a:solidFill>
                <a:latin typeface="Tahoma" panose="020B0604030504040204" pitchFamily="34" charset="0"/>
              </a:rPr>
              <a:t>phantom </a:t>
            </a:r>
            <a:r>
              <a:rPr lang="mn-MN" sz="2800" dirty="0">
                <a:solidFill>
                  <a:schemeClr val="tx1"/>
                </a:solidFill>
                <a:latin typeface="Tahoma" panose="020B0604030504040204" pitchFamily="34" charset="0"/>
              </a:rPr>
              <a:t>үүснэ. Гэхдээ Т2  нь </a:t>
            </a:r>
            <a:r>
              <a:rPr lang="en-US" sz="2800" dirty="0">
                <a:solidFill>
                  <a:schemeClr val="tx1"/>
                </a:solidFill>
                <a:latin typeface="Tahoma" panose="020B0604030504040204" pitchFamily="34" charset="0"/>
              </a:rPr>
              <a:t>read uncommitted </a:t>
            </a:r>
            <a:r>
              <a:rPr lang="mn-MN" sz="2800" dirty="0">
                <a:solidFill>
                  <a:schemeClr val="tx1"/>
                </a:solidFill>
                <a:latin typeface="Tahoma" panose="020B0604030504040204" pitchFamily="34" charset="0"/>
              </a:rPr>
              <a:t>буюу бохир уншилт, </a:t>
            </a:r>
            <a:r>
              <a:rPr lang="en-US" sz="2800" dirty="0">
                <a:solidFill>
                  <a:schemeClr val="tx1"/>
                </a:solidFill>
                <a:latin typeface="Tahoma" panose="020B0604030504040204" pitchFamily="34" charset="0"/>
              </a:rPr>
              <a:t>non-repeatable read, phantom - </a:t>
            </a:r>
            <a:r>
              <a:rPr lang="mn-MN" sz="2800" dirty="0">
                <a:solidFill>
                  <a:schemeClr val="tx1"/>
                </a:solidFill>
                <a:latin typeface="Tahoma" panose="020B0604030504040204" pitchFamily="34" charset="0"/>
              </a:rPr>
              <a:t>ийг зөвшөөрөх тул ямар нэг асуудал үүсэхгүй тул энэ хос гарах боломжтой</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a:t>
            </a:r>
            <a:endParaRPr lang="en-US" sz="2800" dirty="0">
              <a:solidFill>
                <a:schemeClr val="tx1"/>
              </a:solidFill>
              <a:latin typeface="Tahoma" panose="020B0604030504040204" pitchFamily="34" charset="0"/>
            </a:endParaRPr>
          </a:p>
          <a:p>
            <a:pPr marL="943423" lvl="1" indent="-457200" algn="just">
              <a:buFontTx/>
              <a:buChar char="-"/>
            </a:pPr>
            <a:r>
              <a:rPr lang="en-US" sz="2800" b="1" dirty="0" smtClean="0">
                <a:solidFill>
                  <a:srgbClr val="FF0000"/>
                </a:solidFill>
                <a:latin typeface="Tahoma" panose="020B0604030504040204" pitchFamily="34" charset="0"/>
              </a:rPr>
              <a:t>s </a:t>
            </a:r>
            <a:r>
              <a:rPr lang="en-US" sz="2800" b="1" dirty="0">
                <a:solidFill>
                  <a:srgbClr val="FF0000"/>
                </a:solidFill>
                <a:latin typeface="Tahoma" panose="020B0604030504040204" pitchFamily="34" charset="0"/>
              </a:rPr>
              <a:t>= 70, m = </a:t>
            </a:r>
            <a:r>
              <a:rPr lang="en-US" sz="2800" b="1" dirty="0" smtClean="0">
                <a:solidFill>
                  <a:srgbClr val="FF0000"/>
                </a:solidFill>
                <a:latin typeface="Tahoma" panose="020B0604030504040204" pitchFamily="34" charset="0"/>
              </a:rPr>
              <a:t>25</a:t>
            </a:r>
            <a:r>
              <a:rPr lang="mn-MN" sz="2800" b="1" dirty="0" smtClean="0">
                <a:solidFill>
                  <a:srgbClr val="FF0000"/>
                </a:solidFill>
                <a:latin typeface="Tahoma" panose="020B0604030504040204" pitchFamily="34" charset="0"/>
              </a:rPr>
              <a:t> </a:t>
            </a:r>
            <a:r>
              <a:rPr lang="en-US" sz="2800" dirty="0" smtClean="0">
                <a:solidFill>
                  <a:schemeClr val="tx1"/>
                </a:solidFill>
                <a:latin typeface="Tahoma" panose="020B0604030504040204" pitchFamily="34" charset="0"/>
              </a:rPr>
              <a:t>/T1(S1</a:t>
            </a:r>
            <a:r>
              <a:rPr lang="en-US" sz="2800" dirty="0">
                <a:solidFill>
                  <a:schemeClr val="tx1"/>
                </a:solidFill>
                <a:latin typeface="Tahoma" panose="020B0604030504040204" pitchFamily="34" charset="0"/>
              </a:rPr>
              <a:t>), T2(S4), T1(S2), T2(S3</a:t>
            </a:r>
            <a:r>
              <a:rPr lang="en-US" sz="2800" dirty="0" smtClean="0">
                <a:solidFill>
                  <a:schemeClr val="tx1"/>
                </a:solidFill>
                <a:latin typeface="Tahoma" panose="020B0604030504040204" pitchFamily="34" charset="0"/>
              </a:rPr>
              <a:t>) </a:t>
            </a:r>
            <a:r>
              <a:rPr lang="mn-MN" sz="2800" dirty="0">
                <a:solidFill>
                  <a:schemeClr val="tx1"/>
                </a:solidFill>
                <a:latin typeface="Tahoma" panose="020B0604030504040204" pitchFamily="34" charset="0"/>
              </a:rPr>
              <a:t>буюу эхэлж</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Т1(</a:t>
            </a:r>
            <a:r>
              <a:rPr lang="en-US" sz="2800" dirty="0">
                <a:solidFill>
                  <a:schemeClr val="tx1"/>
                </a:solidFill>
                <a:latin typeface="Tahoma" panose="020B0604030504040204" pitchFamily="34" charset="0"/>
              </a:rPr>
              <a:t>S1) update </a:t>
            </a:r>
            <a:r>
              <a:rPr lang="mn-MN" sz="2800" dirty="0">
                <a:solidFill>
                  <a:schemeClr val="tx1"/>
                </a:solidFill>
                <a:latin typeface="Tahoma" panose="020B0604030504040204" pitchFamily="34" charset="0"/>
              </a:rPr>
              <a:t>бичилт хийсний, дараа Т2(</a:t>
            </a:r>
            <a:r>
              <a:rPr lang="en-US" sz="2800" dirty="0" smtClean="0">
                <a:solidFill>
                  <a:schemeClr val="tx1"/>
                </a:solidFill>
                <a:latin typeface="Tahoma" panose="020B0604030504040204" pitchFamily="34" charset="0"/>
              </a:rPr>
              <a:t>S4) </a:t>
            </a:r>
            <a:r>
              <a:rPr lang="mn-MN" sz="2800" dirty="0">
                <a:solidFill>
                  <a:schemeClr val="tx1"/>
                </a:solidFill>
                <a:latin typeface="Tahoma" panose="020B0604030504040204" pitchFamily="34" charset="0"/>
              </a:rPr>
              <a:t>уншилт </a:t>
            </a:r>
            <a:r>
              <a:rPr lang="mn-MN" sz="2800" dirty="0" smtClean="0">
                <a:solidFill>
                  <a:schemeClr val="tx1"/>
                </a:solidFill>
                <a:latin typeface="Tahoma" panose="020B0604030504040204" pitchFamily="34" charset="0"/>
              </a:rPr>
              <a:t>хийгдэх </a:t>
            </a:r>
            <a:r>
              <a:rPr lang="mn-MN" sz="2800" dirty="0">
                <a:solidFill>
                  <a:schemeClr val="tx1"/>
                </a:solidFill>
                <a:latin typeface="Tahoma" panose="020B0604030504040204" pitchFamily="34" charset="0"/>
              </a:rPr>
              <a:t>бөгөөд Т1 дуусаагүй байх учир Т2 – т бохир уншилт үүснэ. Мөн </a:t>
            </a:r>
            <a:r>
              <a:rPr lang="en-US" sz="2800" dirty="0">
                <a:solidFill>
                  <a:schemeClr val="tx1"/>
                </a:solidFill>
                <a:latin typeface="Tahoma" panose="020B0604030504040204" pitchFamily="34" charset="0"/>
              </a:rPr>
              <a:t>T1(S</a:t>
            </a:r>
            <a:r>
              <a:rPr lang="mn-MN" sz="2800" dirty="0">
                <a:solidFill>
                  <a:schemeClr val="tx1"/>
                </a:solidFill>
                <a:latin typeface="Tahoma" panose="020B0604030504040204" pitchFamily="34" charset="0"/>
              </a:rPr>
              <a:t>2</a:t>
            </a:r>
            <a:r>
              <a:rPr lang="en-US" sz="2800" dirty="0">
                <a:solidFill>
                  <a:schemeClr val="tx1"/>
                </a:solidFill>
                <a:latin typeface="Tahoma" panose="020B0604030504040204" pitchFamily="34" charset="0"/>
              </a:rPr>
              <a:t>) insert </a:t>
            </a:r>
            <a:r>
              <a:rPr lang="mn-MN" sz="2800" dirty="0">
                <a:solidFill>
                  <a:schemeClr val="tx1"/>
                </a:solidFill>
                <a:latin typeface="Tahoma" panose="020B0604030504040204" pitchFamily="34" charset="0"/>
              </a:rPr>
              <a:t>бичилт нь </a:t>
            </a:r>
            <a:r>
              <a:rPr lang="en-US" sz="2800" dirty="0" smtClean="0">
                <a:solidFill>
                  <a:schemeClr val="tx1"/>
                </a:solidFill>
                <a:latin typeface="Tahoma" panose="020B0604030504040204" pitchFamily="34" charset="0"/>
              </a:rPr>
              <a:t>T2(S</a:t>
            </a:r>
            <a:r>
              <a:rPr lang="mn-MN" sz="2800" dirty="0" smtClean="0">
                <a:solidFill>
                  <a:schemeClr val="tx1"/>
                </a:solidFill>
                <a:latin typeface="Tahoma" panose="020B0604030504040204" pitchFamily="34" charset="0"/>
              </a:rPr>
              <a:t>4</a:t>
            </a:r>
            <a:r>
              <a:rPr lang="en-US" sz="2800" dirty="0" smtClean="0">
                <a:solidFill>
                  <a:schemeClr val="tx1"/>
                </a:solidFill>
                <a:latin typeface="Tahoma" panose="020B0604030504040204" pitchFamily="34" charset="0"/>
              </a:rPr>
              <a:t>), T2(S</a:t>
            </a:r>
            <a:r>
              <a:rPr lang="mn-MN" sz="2800" dirty="0" smtClean="0">
                <a:solidFill>
                  <a:schemeClr val="tx1"/>
                </a:solidFill>
                <a:latin typeface="Tahoma" panose="020B0604030504040204" pitchFamily="34" charset="0"/>
              </a:rPr>
              <a:t>3</a:t>
            </a:r>
            <a:r>
              <a:rPr lang="en-US" sz="2800" dirty="0" smtClean="0">
                <a:solidFill>
                  <a:schemeClr val="tx1"/>
                </a:solidFill>
                <a:latin typeface="Tahoma" panose="020B0604030504040204" pitchFamily="34" charset="0"/>
              </a:rPr>
              <a:t>) </a:t>
            </a:r>
            <a:r>
              <a:rPr lang="mn-MN" sz="2800" dirty="0">
                <a:solidFill>
                  <a:schemeClr val="tx1"/>
                </a:solidFill>
                <a:latin typeface="Tahoma" panose="020B0604030504040204" pitchFamily="34" charset="0"/>
              </a:rPr>
              <a:t>гэх 2 </a:t>
            </a:r>
            <a:r>
              <a:rPr lang="en-US" sz="2800" dirty="0">
                <a:solidFill>
                  <a:schemeClr val="tx1"/>
                </a:solidFill>
                <a:latin typeface="Tahoma" panose="020B0604030504040204" pitchFamily="34" charset="0"/>
              </a:rPr>
              <a:t>select – </a:t>
            </a:r>
            <a:r>
              <a:rPr lang="mn-MN" sz="2800" dirty="0">
                <a:solidFill>
                  <a:schemeClr val="tx1"/>
                </a:solidFill>
                <a:latin typeface="Tahoma" panose="020B0604030504040204" pitchFamily="34" charset="0"/>
              </a:rPr>
              <a:t>ийн голоор орж ажиллана гэдгээс </a:t>
            </a:r>
            <a:r>
              <a:rPr lang="en-US" sz="2800" dirty="0">
                <a:solidFill>
                  <a:schemeClr val="tx1"/>
                </a:solidFill>
                <a:latin typeface="Tahoma" panose="020B0604030504040204" pitchFamily="34" charset="0"/>
              </a:rPr>
              <a:t>phantom </a:t>
            </a:r>
            <a:r>
              <a:rPr lang="mn-MN" sz="2800" dirty="0">
                <a:solidFill>
                  <a:schemeClr val="tx1"/>
                </a:solidFill>
                <a:latin typeface="Tahoma" panose="020B0604030504040204" pitchFamily="34" charset="0"/>
              </a:rPr>
              <a:t>үүснэ. Гэхдээ Т2  нь </a:t>
            </a:r>
            <a:r>
              <a:rPr lang="en-US" sz="2800" dirty="0">
                <a:solidFill>
                  <a:schemeClr val="tx1"/>
                </a:solidFill>
                <a:latin typeface="Tahoma" panose="020B0604030504040204" pitchFamily="34" charset="0"/>
              </a:rPr>
              <a:t>read uncommitted </a:t>
            </a:r>
            <a:r>
              <a:rPr lang="mn-MN" sz="2800" dirty="0">
                <a:solidFill>
                  <a:schemeClr val="tx1"/>
                </a:solidFill>
                <a:latin typeface="Tahoma" panose="020B0604030504040204" pitchFamily="34" charset="0"/>
              </a:rPr>
              <a:t>буюу бохир уншилт, </a:t>
            </a:r>
            <a:r>
              <a:rPr lang="en-US" sz="2800" dirty="0">
                <a:solidFill>
                  <a:schemeClr val="tx1"/>
                </a:solidFill>
                <a:latin typeface="Tahoma" panose="020B0604030504040204" pitchFamily="34" charset="0"/>
              </a:rPr>
              <a:t>non-repeatable read, phantom - </a:t>
            </a:r>
            <a:r>
              <a:rPr lang="mn-MN" sz="2800" dirty="0">
                <a:solidFill>
                  <a:schemeClr val="tx1"/>
                </a:solidFill>
                <a:latin typeface="Tahoma" panose="020B0604030504040204" pitchFamily="34" charset="0"/>
              </a:rPr>
              <a:t>ийг зөвшөөрөх тул ямар нэг асуудал </a:t>
            </a:r>
            <a:r>
              <a:rPr lang="mn-MN" sz="2800" dirty="0" smtClean="0">
                <a:solidFill>
                  <a:schemeClr val="tx1"/>
                </a:solidFill>
                <a:latin typeface="Tahoma" panose="020B0604030504040204" pitchFamily="34" charset="0"/>
              </a:rPr>
              <a:t>үүсэхгүй гэж гарах хэдий ч Т2</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нь нэг хүний </a:t>
            </a:r>
            <a:r>
              <a:rPr lang="en-US" sz="2800" dirty="0" smtClean="0">
                <a:solidFill>
                  <a:schemeClr val="tx1"/>
                </a:solidFill>
                <a:latin typeface="Tahoma" panose="020B0604030504040204" pitchFamily="34" charset="0"/>
              </a:rPr>
              <a:t>transaction</a:t>
            </a:r>
            <a:r>
              <a:rPr lang="mn-MN" sz="2800" dirty="0" smtClean="0">
                <a:solidFill>
                  <a:schemeClr val="tx1"/>
                </a:solidFill>
                <a:latin typeface="Tahoma" panose="020B0604030504040204" pitchFamily="34" charset="0"/>
              </a:rPr>
              <a:t> учраас Т2</a:t>
            </a:r>
            <a:r>
              <a:rPr lang="en-US" sz="2800" dirty="0" smtClean="0">
                <a:solidFill>
                  <a:schemeClr val="tx1"/>
                </a:solidFill>
                <a:latin typeface="Tahoma" panose="020B0604030504040204" pitchFamily="34" charset="0"/>
              </a:rPr>
              <a:t>(S3), T2(S4) </a:t>
            </a:r>
            <a:r>
              <a:rPr lang="mn-MN" sz="2800" dirty="0" smtClean="0">
                <a:solidFill>
                  <a:schemeClr val="tx1"/>
                </a:solidFill>
                <a:latin typeface="Tahoma" panose="020B0604030504040204" pitchFamily="34" charset="0"/>
              </a:rPr>
              <a:t>гэх өгөгдсөн дарааллаараа л ажиллах боломжтой учраас энэ хосыг Т2 буцаах боломжгүй юм.</a:t>
            </a:r>
            <a:r>
              <a:rPr lang="en-US" sz="2800" dirty="0" smtClean="0">
                <a:solidFill>
                  <a:schemeClr val="tx1"/>
                </a:solidFill>
                <a:latin typeface="Tahoma" panose="020B0604030504040204" pitchFamily="34" charset="0"/>
              </a:rPr>
              <a:t>/</a:t>
            </a:r>
            <a:endParaRPr lang="mn-MN" sz="2800" dirty="0" smtClean="0">
              <a:solidFill>
                <a:schemeClr val="tx1"/>
              </a:solidFill>
              <a:latin typeface="Tahoma" panose="020B0604030504040204" pitchFamily="34" charset="0"/>
            </a:endParaRPr>
          </a:p>
          <a:p>
            <a:pPr marL="943423" lvl="1" indent="-457200" algn="just">
              <a:buFontTx/>
              <a:buChar char="-"/>
            </a:pPr>
            <a:endParaRPr lang="en-US" sz="2800" dirty="0">
              <a:solidFill>
                <a:schemeClr val="tx1"/>
              </a:solidFill>
              <a:latin typeface="Tahoma" panose="020B060403050404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678400" y="8991600"/>
            <a:ext cx="1371600" cy="1371600"/>
          </a:xfrm>
          <a:prstGeom prst="rect">
            <a:avLst/>
          </a:prstGeom>
        </p:spPr>
      </p:pic>
    </p:spTree>
    <p:extLst>
      <p:ext uri="{BB962C8B-B14F-4D97-AF65-F5344CB8AC3E}">
        <p14:creationId xmlns:p14="http://schemas.microsoft.com/office/powerpoint/2010/main" val="42091493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347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197005" y="1600200"/>
            <a:ext cx="19659600" cy="91440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b="1" dirty="0">
                <a:solidFill>
                  <a:schemeClr val="tx1"/>
                </a:solidFill>
                <a:latin typeface="Tahoma" panose="020B0604030504040204" pitchFamily="34" charset="0"/>
              </a:rPr>
              <a:t>4. </a:t>
            </a:r>
            <a:r>
              <a:rPr lang="en-US" sz="2800" dirty="0">
                <a:solidFill>
                  <a:schemeClr val="tx1"/>
                </a:solidFill>
                <a:latin typeface="Tahoma" panose="020B0604030504040204" pitchFamily="34" charset="0"/>
              </a:rPr>
              <a:t>NoSQL </a:t>
            </a:r>
            <a:r>
              <a:rPr lang="mn-MN" sz="2800" dirty="0">
                <a:solidFill>
                  <a:schemeClr val="tx1"/>
                </a:solidFill>
                <a:latin typeface="Tahoma" panose="020B0604030504040204" pitchFamily="34" charset="0"/>
              </a:rPr>
              <a:t>өгөгдлийн сангийн систем, түүний онцлог давуу тал, сул талыг холбоост өгөгдлийн сантай харьцуулан бич.  (5 оноо</a:t>
            </a:r>
            <a:r>
              <a:rPr lang="mn-MN" sz="2800" dirty="0" smtClean="0">
                <a:solidFill>
                  <a:schemeClr val="tx1"/>
                </a:solidFill>
                <a:latin typeface="Tahoma" panose="020B0604030504040204" pitchFamily="34" charset="0"/>
              </a:rPr>
              <a:t>)	</a:t>
            </a:r>
            <a:endParaRPr lang="en-US" sz="2800" dirty="0" smtClean="0">
              <a:solidFill>
                <a:schemeClr val="tx1"/>
              </a:solidFill>
              <a:latin typeface="Tahoma" panose="020B0604030504040204" pitchFamily="34" charset="0"/>
            </a:endParaRPr>
          </a:p>
          <a:p>
            <a:pPr marL="943423" lvl="1" indent="-457200" algn="just">
              <a:buFont typeface="Wingdings" panose="05000000000000000000" pitchFamily="2" charset="2"/>
              <a:buChar char="q"/>
            </a:pPr>
            <a:r>
              <a:rPr lang="en-US" sz="2800" dirty="0" smtClean="0">
                <a:solidFill>
                  <a:schemeClr val="tx1"/>
                </a:solidFill>
                <a:latin typeface="Tahoma" panose="020B0604030504040204" pitchFamily="34" charset="0"/>
              </a:rPr>
              <a:t>SQL </a:t>
            </a:r>
            <a:r>
              <a:rPr lang="mn-MN" sz="2800" dirty="0" smtClean="0">
                <a:solidFill>
                  <a:schemeClr val="tx1"/>
                </a:solidFill>
                <a:latin typeface="Tahoma" panose="020B0604030504040204" pitchFamily="34" charset="0"/>
              </a:rPr>
              <a:t>өгөгдлийн сангийн систем нь холбоост буюу харилцан хамааралтай төрлийн систем. Харин </a:t>
            </a:r>
            <a:r>
              <a:rPr lang="en-US" sz="2800" dirty="0">
                <a:solidFill>
                  <a:schemeClr val="tx1"/>
                </a:solidFill>
                <a:latin typeface="Tahoma" panose="020B0604030504040204" pitchFamily="34" charset="0"/>
              </a:rPr>
              <a:t>NoSQL </a:t>
            </a:r>
            <a:r>
              <a:rPr lang="mn-MN" sz="2800" dirty="0" smtClean="0">
                <a:solidFill>
                  <a:schemeClr val="tx1"/>
                </a:solidFill>
                <a:latin typeface="Tahoma" panose="020B0604030504040204" pitchFamily="34" charset="0"/>
              </a:rPr>
              <a:t>өгөгдлийн сангийн систем нь холбоост биш буюу хамааралгүй төрлийн систем </a:t>
            </a:r>
            <a:r>
              <a:rPr lang="mn-MN" sz="2800" dirty="0">
                <a:solidFill>
                  <a:schemeClr val="tx1"/>
                </a:solidFill>
                <a:latin typeface="Tahoma" panose="020B0604030504040204" pitchFamily="34" charset="0"/>
              </a:rPr>
              <a:t>байдаг</a:t>
            </a:r>
            <a:r>
              <a:rPr lang="mn-MN" sz="2800" dirty="0" smtClean="0">
                <a:solidFill>
                  <a:schemeClr val="tx1"/>
                </a:solidFill>
                <a:latin typeface="Tahoma" panose="020B0604030504040204" pitchFamily="34" charset="0"/>
              </a:rPr>
              <a:t>. </a:t>
            </a:r>
          </a:p>
          <a:p>
            <a:pPr marL="943423" lvl="1" indent="-457200" algn="just">
              <a:buFont typeface="Wingdings" panose="05000000000000000000" pitchFamily="2" charset="2"/>
              <a:buChar char="q"/>
            </a:pPr>
            <a:r>
              <a:rPr lang="en-US" sz="2800" dirty="0" smtClean="0">
                <a:solidFill>
                  <a:schemeClr val="tx1"/>
                </a:solidFill>
                <a:latin typeface="Tahoma" panose="020B0604030504040204" pitchFamily="34" charset="0"/>
              </a:rPr>
              <a:t>SQL</a:t>
            </a:r>
            <a:r>
              <a:rPr lang="mn-MN" sz="2800" dirty="0" smtClean="0">
                <a:solidFill>
                  <a:schemeClr val="tx1"/>
                </a:solidFill>
                <a:latin typeface="Tahoma" panose="020B0604030504040204" pitchFamily="34" charset="0"/>
              </a:rPr>
              <a:t> өгөгдлийн сангийн систем </a:t>
            </a:r>
            <a:r>
              <a:rPr lang="mn-MN" sz="2800" dirty="0">
                <a:solidFill>
                  <a:schemeClr val="tx1"/>
                </a:solidFill>
                <a:latin typeface="Tahoma" panose="020B0604030504040204" pitchFamily="34" charset="0"/>
              </a:rPr>
              <a:t>нь бүтэцлэгдсэн асуулгын </a:t>
            </a:r>
            <a:r>
              <a:rPr lang="mn-MN" sz="2800" dirty="0" smtClean="0">
                <a:solidFill>
                  <a:schemeClr val="tx1"/>
                </a:solidFill>
                <a:latin typeface="Tahoma" panose="020B0604030504040204" pitchFamily="34" charset="0"/>
              </a:rPr>
              <a:t>хэл</a:t>
            </a:r>
            <a:r>
              <a:rPr lang="en-US" sz="2800" dirty="0" smtClean="0">
                <a:solidFill>
                  <a:schemeClr val="tx1"/>
                </a:solidFill>
                <a:latin typeface="Tahoma" panose="020B0604030504040204" pitchFamily="34" charset="0"/>
              </a:rPr>
              <a:t>/SQL/-</a:t>
            </a:r>
            <a:r>
              <a:rPr lang="mn-MN" sz="2800" dirty="0" smtClean="0">
                <a:solidFill>
                  <a:schemeClr val="tx1"/>
                </a:solidFill>
                <a:latin typeface="Tahoma" panose="020B0604030504040204" pitchFamily="34" charset="0"/>
              </a:rPr>
              <a:t>ийг</a:t>
            </a:r>
            <a:r>
              <a:rPr lang="en-US" sz="2800" dirty="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ашигладаг </a:t>
            </a:r>
            <a:r>
              <a:rPr lang="mn-MN" sz="2800" dirty="0">
                <a:solidFill>
                  <a:schemeClr val="tx1"/>
                </a:solidFill>
                <a:latin typeface="Tahoma" panose="020B0604030504040204" pitchFamily="34" charset="0"/>
              </a:rPr>
              <a:t>бөгөөд урьдчилан </a:t>
            </a:r>
            <a:r>
              <a:rPr lang="mn-MN" sz="2800" dirty="0" smtClean="0">
                <a:solidFill>
                  <a:schemeClr val="tx1"/>
                </a:solidFill>
                <a:latin typeface="Tahoma" panose="020B0604030504040204" pitchFamily="34" charset="0"/>
              </a:rPr>
              <a:t>тодорхойлогдсон схемтэй. Харин </a:t>
            </a:r>
            <a:r>
              <a:rPr lang="en-US" sz="2800" dirty="0" smtClean="0">
                <a:solidFill>
                  <a:schemeClr val="tx1"/>
                </a:solidFill>
                <a:latin typeface="Tahoma" panose="020B0604030504040204" pitchFamily="34" charset="0"/>
              </a:rPr>
              <a:t>NoSQL </a:t>
            </a:r>
            <a:r>
              <a:rPr lang="mn-MN" sz="2800" dirty="0">
                <a:solidFill>
                  <a:schemeClr val="tx1"/>
                </a:solidFill>
                <a:latin typeface="Tahoma" panose="020B0604030504040204" pitchFamily="34" charset="0"/>
              </a:rPr>
              <a:t>өгөгдлийн </a:t>
            </a:r>
            <a:r>
              <a:rPr lang="mn-MN" sz="2800" dirty="0" smtClean="0">
                <a:solidFill>
                  <a:schemeClr val="tx1"/>
                </a:solidFill>
                <a:latin typeface="Tahoma" panose="020B0604030504040204" pitchFamily="34" charset="0"/>
              </a:rPr>
              <a:t>сангийн систем </a:t>
            </a:r>
            <a:r>
              <a:rPr lang="mn-MN" sz="2800" dirty="0">
                <a:solidFill>
                  <a:schemeClr val="tx1"/>
                </a:solidFill>
                <a:latin typeface="Tahoma" panose="020B0604030504040204" pitchFamily="34" charset="0"/>
              </a:rPr>
              <a:t>нь </a:t>
            </a:r>
            <a:r>
              <a:rPr lang="mn-MN" sz="2800" dirty="0" smtClean="0">
                <a:solidFill>
                  <a:schemeClr val="tx1"/>
                </a:solidFill>
                <a:latin typeface="Tahoma" panose="020B0604030504040204" pitchFamily="34" charset="0"/>
              </a:rPr>
              <a:t>бүтэцлэгдээгүй </a:t>
            </a:r>
            <a:r>
              <a:rPr lang="mn-MN" sz="2800" dirty="0">
                <a:solidFill>
                  <a:schemeClr val="tx1"/>
                </a:solidFill>
                <a:latin typeface="Tahoma" panose="020B0604030504040204" pitchFamily="34" charset="0"/>
              </a:rPr>
              <a:t>өгөгдлийн динамик схемтэй байдаг</a:t>
            </a:r>
            <a:r>
              <a:rPr lang="mn-MN" sz="2800" dirty="0" smtClean="0">
                <a:solidFill>
                  <a:schemeClr val="tx1"/>
                </a:solidFill>
                <a:latin typeface="Tahoma" panose="020B0604030504040204" pitchFamily="34" charset="0"/>
              </a:rPr>
              <a:t>.</a:t>
            </a:r>
          </a:p>
          <a:p>
            <a:pPr marL="943423" lvl="1" indent="-457200" algn="just">
              <a:buFont typeface="Wingdings" panose="05000000000000000000" pitchFamily="2" charset="2"/>
              <a:buChar char="q"/>
            </a:pPr>
            <a:r>
              <a:rPr lang="en-US" sz="2800" dirty="0" smtClean="0">
                <a:solidFill>
                  <a:schemeClr val="tx1"/>
                </a:solidFill>
                <a:latin typeface="Tahoma" panose="020B0604030504040204" pitchFamily="34" charset="0"/>
              </a:rPr>
              <a:t>SQL </a:t>
            </a:r>
            <a:r>
              <a:rPr lang="mn-MN" sz="2800" dirty="0" smtClean="0">
                <a:solidFill>
                  <a:schemeClr val="tx1"/>
                </a:solidFill>
                <a:latin typeface="Tahoma" panose="020B0604030504040204" pitchFamily="34" charset="0"/>
              </a:rPr>
              <a:t>өгөгдлийн сангийн систем нь баганаар буюу босоо </a:t>
            </a:r>
            <a:r>
              <a:rPr lang="mn-MN" sz="2800" dirty="0">
                <a:solidFill>
                  <a:schemeClr val="tx1"/>
                </a:solidFill>
                <a:latin typeface="Tahoma" panose="020B0604030504040204" pitchFamily="34" charset="0"/>
              </a:rPr>
              <a:t>байдлаар, </a:t>
            </a:r>
            <a:r>
              <a:rPr lang="en-US" sz="2800" dirty="0" smtClean="0">
                <a:solidFill>
                  <a:schemeClr val="tx1"/>
                </a:solidFill>
                <a:latin typeface="Tahoma" panose="020B0604030504040204" pitchFamily="34" charset="0"/>
              </a:rPr>
              <a:t>NoSQL</a:t>
            </a:r>
            <a:r>
              <a:rPr lang="mn-MN" sz="2800" dirty="0" smtClean="0">
                <a:solidFill>
                  <a:schemeClr val="tx1"/>
                </a:solidFill>
                <a:latin typeface="Tahoma" panose="020B0604030504040204" pitchFamily="34" charset="0"/>
              </a:rPr>
              <a:t> өгөгдлийн сангийн системийг мөр буюу хэвтээ </a:t>
            </a:r>
            <a:r>
              <a:rPr lang="mn-MN" sz="2800" dirty="0">
                <a:solidFill>
                  <a:schemeClr val="tx1"/>
                </a:solidFill>
                <a:latin typeface="Tahoma" panose="020B0604030504040204" pitchFamily="34" charset="0"/>
              </a:rPr>
              <a:t>байдлаар өргөтгөх </a:t>
            </a:r>
            <a:r>
              <a:rPr lang="mn-MN" sz="2800" dirty="0" smtClean="0">
                <a:solidFill>
                  <a:schemeClr val="tx1"/>
                </a:solidFill>
                <a:latin typeface="Tahoma" panose="020B0604030504040204" pitchFamily="34" charset="0"/>
              </a:rPr>
              <a:t>боломжтой. </a:t>
            </a:r>
          </a:p>
          <a:p>
            <a:pPr marL="943423" lvl="1" indent="-457200" algn="just">
              <a:buFont typeface="Wingdings" panose="05000000000000000000" pitchFamily="2" charset="2"/>
              <a:buChar char="q"/>
            </a:pPr>
            <a:r>
              <a:rPr lang="en-US" sz="2800" dirty="0" smtClean="0">
                <a:solidFill>
                  <a:schemeClr val="tx1"/>
                </a:solidFill>
                <a:latin typeface="Tahoma" panose="020B0604030504040204" pitchFamily="34" charset="0"/>
              </a:rPr>
              <a:t>SQL </a:t>
            </a:r>
            <a:r>
              <a:rPr lang="mn-MN" sz="2800" dirty="0" smtClean="0">
                <a:solidFill>
                  <a:schemeClr val="tx1"/>
                </a:solidFill>
                <a:latin typeface="Tahoma" panose="020B0604030504040204" pitchFamily="34" charset="0"/>
              </a:rPr>
              <a:t>өгөгдлийн систем </a:t>
            </a:r>
            <a:r>
              <a:rPr lang="mn-MN" sz="2800" dirty="0">
                <a:solidFill>
                  <a:schemeClr val="tx1"/>
                </a:solidFill>
                <a:latin typeface="Tahoma" panose="020B0604030504040204" pitchFamily="34" charset="0"/>
              </a:rPr>
              <a:t>нь хүснэгтэд суурилсан байдаг бол </a:t>
            </a:r>
            <a:r>
              <a:rPr lang="mn-MN" sz="2800" dirty="0" smtClean="0">
                <a:solidFill>
                  <a:schemeClr val="tx1"/>
                </a:solidFill>
                <a:latin typeface="Tahoma" panose="020B0604030504040204" pitchFamily="34" charset="0"/>
              </a:rPr>
              <a:t>харин </a:t>
            </a:r>
            <a:r>
              <a:rPr lang="en-US" sz="2800" dirty="0" smtClean="0">
                <a:solidFill>
                  <a:schemeClr val="tx1"/>
                </a:solidFill>
                <a:latin typeface="Tahoma" panose="020B0604030504040204" pitchFamily="34" charset="0"/>
              </a:rPr>
              <a:t>NoSQL </a:t>
            </a:r>
            <a:r>
              <a:rPr lang="mn-MN" sz="2800" dirty="0" smtClean="0">
                <a:solidFill>
                  <a:schemeClr val="tx1"/>
                </a:solidFill>
                <a:latin typeface="Tahoma" panose="020B0604030504040204" pitchFamily="34" charset="0"/>
              </a:rPr>
              <a:t>өгөгдлийн сангийн систем </a:t>
            </a:r>
            <a:r>
              <a:rPr lang="mn-MN" sz="2800" dirty="0">
                <a:solidFill>
                  <a:schemeClr val="tx1"/>
                </a:solidFill>
                <a:latin typeface="Tahoma" panose="020B0604030504040204" pitchFamily="34" charset="0"/>
              </a:rPr>
              <a:t>нь баримт бичиг, түлхүүр утга, график эсвэл өргөн баганатай </a:t>
            </a:r>
            <a:r>
              <a:rPr lang="mn-MN" sz="2800" dirty="0" smtClean="0">
                <a:solidFill>
                  <a:schemeClr val="tx1"/>
                </a:solidFill>
                <a:latin typeface="Tahoma" panose="020B0604030504040204" pitchFamily="34" charset="0"/>
              </a:rPr>
              <a:t>нөөцүүд байдаг.</a:t>
            </a:r>
          </a:p>
          <a:p>
            <a:pPr marL="943423" lvl="1" indent="-457200" algn="just">
              <a:buFont typeface="Wingdings" panose="05000000000000000000" pitchFamily="2" charset="2"/>
              <a:buChar char="q"/>
            </a:pPr>
            <a:r>
              <a:rPr lang="en-US" sz="2800" dirty="0" smtClean="0">
                <a:solidFill>
                  <a:schemeClr val="tx1"/>
                </a:solidFill>
                <a:latin typeface="Tahoma" panose="020B0604030504040204" pitchFamily="34" charset="0"/>
              </a:rPr>
              <a:t>SQL </a:t>
            </a:r>
            <a:r>
              <a:rPr lang="mn-MN" sz="2800" dirty="0">
                <a:solidFill>
                  <a:schemeClr val="tx1"/>
                </a:solidFill>
                <a:latin typeface="Tahoma" panose="020B0604030504040204" pitchFamily="34" charset="0"/>
              </a:rPr>
              <a:t>өгөгдлийн </a:t>
            </a:r>
            <a:r>
              <a:rPr lang="mn-MN" sz="2800" dirty="0" smtClean="0">
                <a:solidFill>
                  <a:schemeClr val="tx1"/>
                </a:solidFill>
                <a:latin typeface="Tahoma" panose="020B0604030504040204" pitchFamily="34" charset="0"/>
              </a:rPr>
              <a:t>сангийн систем </a:t>
            </a:r>
            <a:r>
              <a:rPr lang="mn-MN" sz="2800" dirty="0" smtClean="0">
                <a:solidFill>
                  <a:schemeClr val="tx1"/>
                </a:solidFill>
                <a:latin typeface="Tahoma" panose="020B0604030504040204" pitchFamily="34" charset="0"/>
              </a:rPr>
              <a:t>нь </a:t>
            </a:r>
            <a:r>
              <a:rPr lang="en-US" sz="2800" dirty="0">
                <a:solidFill>
                  <a:schemeClr val="tx1"/>
                </a:solidFill>
                <a:latin typeface="Tahoma" panose="020B0604030504040204" pitchFamily="34" charset="0"/>
              </a:rPr>
              <a:t>multi-row transactions </a:t>
            </a:r>
            <a:r>
              <a:rPr lang="mn-MN" sz="2800" dirty="0" smtClean="0">
                <a:solidFill>
                  <a:schemeClr val="tx1"/>
                </a:solidFill>
                <a:latin typeface="Tahoma" panose="020B0604030504040204" pitchFamily="34" charset="0"/>
              </a:rPr>
              <a:t>хувьд илүү тохиромжтой, харин баримт </a:t>
            </a:r>
            <a:r>
              <a:rPr lang="mn-MN" sz="2800" dirty="0">
                <a:solidFill>
                  <a:schemeClr val="tx1"/>
                </a:solidFill>
                <a:latin typeface="Tahoma" panose="020B0604030504040204" pitchFamily="34" charset="0"/>
              </a:rPr>
              <a:t>бичиг эсвэл </a:t>
            </a:r>
            <a:r>
              <a:rPr lang="en-US" sz="2800" dirty="0">
                <a:solidFill>
                  <a:schemeClr val="tx1"/>
                </a:solidFill>
                <a:latin typeface="Tahoma" panose="020B0604030504040204" pitchFamily="34" charset="0"/>
              </a:rPr>
              <a:t>JSON </a:t>
            </a:r>
            <a:r>
              <a:rPr lang="mn-MN" sz="2800" dirty="0">
                <a:solidFill>
                  <a:schemeClr val="tx1"/>
                </a:solidFill>
                <a:latin typeface="Tahoma" panose="020B0604030504040204" pitchFamily="34" charset="0"/>
              </a:rPr>
              <a:t>гэх мэт </a:t>
            </a:r>
            <a:r>
              <a:rPr lang="mn-MN" sz="2800" dirty="0" smtClean="0">
                <a:solidFill>
                  <a:schemeClr val="tx1"/>
                </a:solidFill>
                <a:latin typeface="Tahoma" panose="020B0604030504040204" pitchFamily="34" charset="0"/>
              </a:rPr>
              <a:t>бүтэцлэгдээгүй </a:t>
            </a:r>
            <a:r>
              <a:rPr lang="mn-MN" sz="2800" dirty="0">
                <a:solidFill>
                  <a:schemeClr val="tx1"/>
                </a:solidFill>
                <a:latin typeface="Tahoma" panose="020B0604030504040204" pitchFamily="34" charset="0"/>
              </a:rPr>
              <a:t>өгөгдөлд </a:t>
            </a:r>
            <a:r>
              <a:rPr lang="en-US" sz="2800" dirty="0">
                <a:solidFill>
                  <a:schemeClr val="tx1"/>
                </a:solidFill>
                <a:latin typeface="Tahoma" panose="020B0604030504040204" pitchFamily="34" charset="0"/>
              </a:rPr>
              <a:t>NoSQL </a:t>
            </a:r>
            <a:r>
              <a:rPr lang="mn-MN" sz="2800" dirty="0">
                <a:solidFill>
                  <a:schemeClr val="tx1"/>
                </a:solidFill>
                <a:latin typeface="Tahoma" panose="020B0604030504040204" pitchFamily="34" charset="0"/>
              </a:rPr>
              <a:t>нь илүү тохиромжтой байдаг</a:t>
            </a:r>
            <a:r>
              <a:rPr lang="mn-MN" sz="2800" dirty="0" smtClean="0">
                <a:solidFill>
                  <a:schemeClr val="tx1"/>
                </a:solidFill>
                <a:latin typeface="Tahoma" panose="020B0604030504040204" pitchFamily="34" charset="0"/>
              </a:rPr>
              <a:t>.</a:t>
            </a:r>
          </a:p>
          <a:p>
            <a:pPr marL="943423" lvl="1" indent="-457200" algn="just">
              <a:buFont typeface="Wingdings" panose="05000000000000000000" pitchFamily="2" charset="2"/>
              <a:buChar char="q"/>
            </a:pPr>
            <a:r>
              <a:rPr lang="mn-MN" sz="2800" dirty="0" smtClean="0">
                <a:solidFill>
                  <a:schemeClr val="tx1"/>
                </a:solidFill>
                <a:latin typeface="Tahoma" panose="020B0604030504040204" pitchFamily="34" charset="0"/>
              </a:rPr>
              <a:t>Өгөгдлийн шаталсан бүтцийн багтаамжийн хувьд </a:t>
            </a:r>
            <a:r>
              <a:rPr lang="en-US" sz="2800" dirty="0" smtClean="0">
                <a:solidFill>
                  <a:schemeClr val="tx1"/>
                </a:solidFill>
                <a:latin typeface="Tahoma" panose="020B0604030504040204" pitchFamily="34" charset="0"/>
              </a:rPr>
              <a:t>SQL </a:t>
            </a:r>
            <a:r>
              <a:rPr lang="mn-MN" sz="2800" dirty="0" smtClean="0">
                <a:solidFill>
                  <a:schemeClr val="tx1"/>
                </a:solidFill>
                <a:latin typeface="Tahoma" panose="020B0604030504040204" pitchFamily="34" charset="0"/>
              </a:rPr>
              <a:t>нь өгөгдлийг тийм ч сайн багтаадаггүй, харин </a:t>
            </a:r>
            <a:r>
              <a:rPr lang="en-US" sz="2800" dirty="0" smtClean="0">
                <a:solidFill>
                  <a:schemeClr val="tx1"/>
                </a:solidFill>
                <a:latin typeface="Tahoma" panose="020B0604030504040204" pitchFamily="34" charset="0"/>
              </a:rPr>
              <a:t>NoSQL </a:t>
            </a:r>
            <a:r>
              <a:rPr lang="mn-MN" sz="2800" dirty="0" smtClean="0">
                <a:solidFill>
                  <a:schemeClr val="tx1"/>
                </a:solidFill>
                <a:latin typeface="Tahoma" panose="020B0604030504040204" pitchFamily="34" charset="0"/>
              </a:rPr>
              <a:t> нь </a:t>
            </a:r>
            <a:r>
              <a:rPr lang="en-US" sz="2800" dirty="0" smtClean="0">
                <a:solidFill>
                  <a:schemeClr val="tx1"/>
                </a:solidFill>
                <a:latin typeface="Tahoma" panose="020B0604030504040204" pitchFamily="34" charset="0"/>
              </a:rPr>
              <a:t>SQL</a:t>
            </a:r>
            <a:r>
              <a:rPr lang="mn-MN" sz="2800" dirty="0" smtClean="0">
                <a:solidFill>
                  <a:schemeClr val="tx1"/>
                </a:solidFill>
                <a:latin typeface="Tahoma" panose="020B0604030504040204" pitchFamily="34" charset="0"/>
              </a:rPr>
              <a:t> – тэй харьцуулахад илүү их өгөгдлийг багтаадаг.</a:t>
            </a:r>
            <a:r>
              <a:rPr lang="en-US" sz="2800" dirty="0" smtClean="0">
                <a:solidFill>
                  <a:schemeClr val="tx1"/>
                </a:solidFill>
                <a:latin typeface="Tahoma" panose="020B0604030504040204" pitchFamily="34" charset="0"/>
              </a:rPr>
              <a:t> </a:t>
            </a:r>
            <a:endParaRPr lang="mn-MN" sz="2800" dirty="0" smtClean="0">
              <a:solidFill>
                <a:schemeClr val="tx1"/>
              </a:solidFill>
              <a:latin typeface="Tahoma" panose="020B0604030504040204" pitchFamily="34" charset="0"/>
            </a:endParaRPr>
          </a:p>
          <a:p>
            <a:pPr marL="943423" lvl="1" indent="-457200" algn="just">
              <a:buFont typeface="Wingdings" panose="05000000000000000000" pitchFamily="2" charset="2"/>
              <a:buChar char="q"/>
            </a:pPr>
            <a:r>
              <a:rPr lang="mn-MN" sz="2800" dirty="0" smtClean="0">
                <a:solidFill>
                  <a:schemeClr val="tx1"/>
                </a:solidFill>
                <a:latin typeface="Tahoma" panose="020B0604030504040204" pitchFamily="34" charset="0"/>
              </a:rPr>
              <a:t>Суурь шинж чанарын хувьд </a:t>
            </a:r>
            <a:r>
              <a:rPr lang="en-US" sz="2800" dirty="0" smtClean="0">
                <a:solidFill>
                  <a:schemeClr val="tx1"/>
                </a:solidFill>
                <a:latin typeface="Tahoma" panose="020B0604030504040204" pitchFamily="34" charset="0"/>
              </a:rPr>
              <a:t>SQL </a:t>
            </a:r>
            <a:r>
              <a:rPr lang="mn-MN" sz="2800" dirty="0" smtClean="0">
                <a:solidFill>
                  <a:schemeClr val="tx1"/>
                </a:solidFill>
                <a:latin typeface="Tahoma" panose="020B0604030504040204" pitchFamily="34" charset="0"/>
              </a:rPr>
              <a:t>нь </a:t>
            </a:r>
            <a:r>
              <a:rPr lang="en-US" sz="2800" dirty="0" smtClean="0">
                <a:solidFill>
                  <a:schemeClr val="tx1"/>
                </a:solidFill>
                <a:latin typeface="Tahoma" panose="020B0604030504040204" pitchFamily="34" charset="0"/>
              </a:rPr>
              <a:t>ACID/Atomicity Consistency Isolation Durability/</a:t>
            </a:r>
            <a:r>
              <a:rPr lang="mn-MN" sz="2800" dirty="0" smtClean="0">
                <a:solidFill>
                  <a:schemeClr val="tx1"/>
                </a:solidFill>
                <a:latin typeface="Tahoma" panose="020B0604030504040204" pitchFamily="34" charset="0"/>
              </a:rPr>
              <a:t> шинж чанар дээр, </a:t>
            </a:r>
            <a:r>
              <a:rPr lang="en-US" sz="2800" dirty="0" smtClean="0">
                <a:solidFill>
                  <a:schemeClr val="tx1"/>
                </a:solidFill>
                <a:latin typeface="Tahoma" panose="020B0604030504040204" pitchFamily="34" charset="0"/>
              </a:rPr>
              <a:t>NoSQL  </a:t>
            </a:r>
            <a:r>
              <a:rPr lang="mn-MN" sz="2800" dirty="0" smtClean="0">
                <a:solidFill>
                  <a:schemeClr val="tx1"/>
                </a:solidFill>
                <a:latin typeface="Tahoma" panose="020B0604030504040204" pitchFamily="34" charset="0"/>
              </a:rPr>
              <a:t>нь </a:t>
            </a:r>
            <a:r>
              <a:rPr lang="en-US" sz="2800" dirty="0" smtClean="0">
                <a:solidFill>
                  <a:schemeClr val="tx1"/>
                </a:solidFill>
                <a:latin typeface="Tahoma" panose="020B0604030504040204" pitchFamily="34" charset="0"/>
              </a:rPr>
              <a:t>CAP/Consistency Availability Partition tolerance/ theorem</a:t>
            </a:r>
            <a:r>
              <a:rPr lang="mn-MN" sz="2800" dirty="0" smtClean="0">
                <a:solidFill>
                  <a:schemeClr val="tx1"/>
                </a:solidFill>
                <a:latin typeface="Tahoma" panose="020B0604030504040204" pitchFamily="34" charset="0"/>
              </a:rPr>
              <a:t> дээр суурилдаг.</a:t>
            </a:r>
            <a:endParaRPr lang="en-US" sz="2800" dirty="0" smtClean="0">
              <a:solidFill>
                <a:schemeClr val="tx1"/>
              </a:solidFill>
              <a:latin typeface="Tahoma" panose="020B0604030504040204" pitchFamily="34" charset="0"/>
            </a:endParaRPr>
          </a:p>
          <a:p>
            <a:pPr marL="943423" lvl="1" indent="-457200" algn="just">
              <a:buFont typeface="Wingdings" panose="05000000000000000000" pitchFamily="2" charset="2"/>
              <a:buChar char="q"/>
            </a:pPr>
            <a:r>
              <a:rPr lang="en-US" sz="2800" dirty="0" smtClean="0">
                <a:solidFill>
                  <a:schemeClr val="tx1"/>
                </a:solidFill>
                <a:latin typeface="Tahoma" panose="020B0604030504040204" pitchFamily="34" charset="0"/>
              </a:rPr>
              <a:t>NoSQL </a:t>
            </a:r>
            <a:r>
              <a:rPr lang="mn-MN" sz="2800" dirty="0" smtClean="0">
                <a:solidFill>
                  <a:schemeClr val="tx1"/>
                </a:solidFill>
                <a:latin typeface="Tahoma" panose="020B0604030504040204" pitchFamily="34" charset="0"/>
              </a:rPr>
              <a:t>– ийг </a:t>
            </a:r>
            <a:r>
              <a:rPr lang="en-US" sz="2800" dirty="0" smtClean="0">
                <a:solidFill>
                  <a:schemeClr val="tx1"/>
                </a:solidFill>
                <a:latin typeface="Tahoma" panose="020B0604030504040204" pitchFamily="34" charset="0"/>
              </a:rPr>
              <a:t> Facebook, twitter </a:t>
            </a:r>
            <a:r>
              <a:rPr lang="mn-MN" sz="2800" dirty="0" smtClean="0">
                <a:solidFill>
                  <a:schemeClr val="tx1"/>
                </a:solidFill>
                <a:latin typeface="Tahoma" panose="020B0604030504040204" pitchFamily="34" charset="0"/>
              </a:rPr>
              <a:t>гэх мэт </a:t>
            </a:r>
            <a:r>
              <a:rPr lang="mn-MN" sz="2800" dirty="0" smtClean="0">
                <a:solidFill>
                  <a:schemeClr val="tx1"/>
                </a:solidFill>
                <a:latin typeface="Tahoma" panose="020B0604030504040204" pitchFamily="34" charset="0"/>
              </a:rPr>
              <a:t>хүснэгтээр бүтэцлэх </a:t>
            </a:r>
            <a:r>
              <a:rPr lang="mn-MN" sz="2800" dirty="0" smtClean="0">
                <a:solidFill>
                  <a:schemeClr val="tx1"/>
                </a:solidFill>
                <a:latin typeface="Tahoma" panose="020B0604030504040204" pitchFamily="34" charset="0"/>
              </a:rPr>
              <a:t>боломжгүй өгөгдлийн систем хэрэглэдэг.</a:t>
            </a: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8408805" y="9296400"/>
            <a:ext cx="1447800" cy="1447800"/>
          </a:xfrm>
          <a:prstGeom prst="rect">
            <a:avLst/>
          </a:prstGeom>
        </p:spPr>
      </p:pic>
    </p:spTree>
    <p:extLst>
      <p:ext uri="{BB962C8B-B14F-4D97-AF65-F5344CB8AC3E}">
        <p14:creationId xmlns:p14="http://schemas.microsoft.com/office/powerpoint/2010/main" val="33599816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114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228600" y="1752600"/>
            <a:ext cx="19659600" cy="85344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b="1" dirty="0">
                <a:solidFill>
                  <a:schemeClr val="tx1"/>
                </a:solidFill>
                <a:latin typeface="Tahoma" panose="020B0604030504040204" pitchFamily="34" charset="0"/>
              </a:rPr>
              <a:t>5.</a:t>
            </a:r>
            <a:r>
              <a:rPr lang="en-US" sz="2800" dirty="0">
                <a:solidFill>
                  <a:schemeClr val="tx1"/>
                </a:solidFill>
                <a:latin typeface="Tahoma" panose="020B0604030504040204" pitchFamily="34" charset="0"/>
              </a:rPr>
              <a:t> Transaction, </a:t>
            </a:r>
            <a:r>
              <a:rPr lang="mn-MN" sz="2800" dirty="0">
                <a:solidFill>
                  <a:schemeClr val="tx1"/>
                </a:solidFill>
                <a:latin typeface="Tahoma" panose="020B0604030504040204" pitchFamily="34" charset="0"/>
              </a:rPr>
              <a:t>ашиглах болсон шалтгаан (жишээгээр тайлбарла) (10 оноо</a:t>
            </a:r>
            <a:r>
              <a:rPr lang="mn-MN" sz="2800" dirty="0" smtClean="0">
                <a:solidFill>
                  <a:schemeClr val="tx1"/>
                </a:solidFill>
                <a:latin typeface="Tahoma" panose="020B0604030504040204" pitchFamily="34" charset="0"/>
              </a:rPr>
              <a:t>)</a:t>
            </a:r>
          </a:p>
          <a:p>
            <a:pPr marL="943423" lvl="1" indent="-457200" algn="just">
              <a:buFont typeface="Wingdings" panose="05000000000000000000" pitchFamily="2" charset="2"/>
              <a:buChar char="q"/>
            </a:pPr>
            <a:r>
              <a:rPr lang="mn-MN" sz="2800" dirty="0">
                <a:solidFill>
                  <a:schemeClr val="tx1"/>
                </a:solidFill>
                <a:latin typeface="Tahoma" panose="020B0604030504040204" pitchFamily="34" charset="0"/>
              </a:rPr>
              <a:t>Зэрэгцээ хандалтыг </a:t>
            </a:r>
            <a:r>
              <a:rPr lang="mn-MN" sz="2800" dirty="0" smtClean="0">
                <a:solidFill>
                  <a:schemeClr val="tx1"/>
                </a:solidFill>
                <a:latin typeface="Tahoma" panose="020B0604030504040204" pitchFamily="34" charset="0"/>
              </a:rPr>
              <a:t>зохицуулж, </a:t>
            </a:r>
            <a:r>
              <a:rPr lang="mn-MN" sz="2800" dirty="0">
                <a:solidFill>
                  <a:schemeClr val="tx1"/>
                </a:solidFill>
                <a:latin typeface="Tahoma" panose="020B0604030504040204" pitchFamily="34" charset="0"/>
              </a:rPr>
              <a:t>өгөгдөлд хандах хандалтын хурдыг нэмэгдүүлэх болон ямар нэг системийн эвдрэлийг даван гарахад ашигладаг. Тухайлбал багана болон мөрийн түвшиний </a:t>
            </a:r>
            <a:r>
              <a:rPr lang="en-US" sz="2800" dirty="0">
                <a:solidFill>
                  <a:schemeClr val="tx1"/>
                </a:solidFill>
                <a:latin typeface="Tahoma" panose="020B0604030504040204" pitchFamily="34" charset="0"/>
              </a:rPr>
              <a:t>inconsistency </a:t>
            </a:r>
            <a:r>
              <a:rPr lang="mn-MN" sz="2800" dirty="0">
                <a:solidFill>
                  <a:schemeClr val="tx1"/>
                </a:solidFill>
                <a:latin typeface="Tahoma" panose="020B0604030504040204" pitchFamily="34" charset="0"/>
              </a:rPr>
              <a:t>шийдвэрлэж чаддаг. Жишээ нь</a:t>
            </a:r>
            <a:r>
              <a:rPr lang="mn-MN" sz="2800" dirty="0" smtClean="0">
                <a:solidFill>
                  <a:schemeClr val="tx1"/>
                </a:solidFill>
                <a:latin typeface="Tahoma" panose="020B0604030504040204" pitchFamily="34" charset="0"/>
              </a:rPr>
              <a:t>:</a:t>
            </a:r>
          </a:p>
          <a:p>
            <a:pPr marL="943423" lvl="1" indent="-457200" algn="just">
              <a:buFont typeface="Wingdings" panose="05000000000000000000" pitchFamily="2" charset="2"/>
              <a:buChar char="q"/>
            </a:pPr>
            <a:r>
              <a:rPr lang="en-US" sz="2800" dirty="0" smtClean="0">
                <a:solidFill>
                  <a:schemeClr val="tx1"/>
                </a:solidFill>
                <a:latin typeface="Tahoma" panose="020B0604030504040204" pitchFamily="34" charset="0"/>
              </a:rPr>
              <a:t>S1: Update College set enrollment += 1000 where cName = ‘Stanford’;</a:t>
            </a:r>
          </a:p>
          <a:p>
            <a:pPr marL="943423" lvl="1" indent="-457200" algn="just">
              <a:buFont typeface="Wingdings" panose="05000000000000000000" pitchFamily="2" charset="2"/>
              <a:buChar char="q"/>
            </a:pPr>
            <a:r>
              <a:rPr lang="en-US" sz="2800" dirty="0" smtClean="0">
                <a:solidFill>
                  <a:schemeClr val="tx1"/>
                </a:solidFill>
                <a:latin typeface="Tahoma" panose="020B0604030504040204" pitchFamily="34" charset="0"/>
              </a:rPr>
              <a:t>S2: Update College set enrollment += 1500 where cName = ‘Stanford’; </a:t>
            </a:r>
            <a:r>
              <a:rPr lang="mn-MN" sz="2800" dirty="0" smtClean="0">
                <a:solidFill>
                  <a:schemeClr val="tx1"/>
                </a:solidFill>
                <a:latin typeface="Tahoma" panose="020B0604030504040204" pitchFamily="34" charset="0"/>
              </a:rPr>
              <a:t>тухайн хоёр </a:t>
            </a:r>
            <a:r>
              <a:rPr lang="en-US" sz="2800" dirty="0" smtClean="0">
                <a:solidFill>
                  <a:schemeClr val="tx1"/>
                </a:solidFill>
                <a:latin typeface="Tahoma" panose="020B0604030504040204" pitchFamily="34" charset="0"/>
              </a:rPr>
              <a:t>statement</a:t>
            </a:r>
            <a:r>
              <a:rPr lang="mn-MN" sz="2800" dirty="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 ийг тус бүрд нь транзакшин болгож ажиллуулахгүйгээр зэрэгцээ хандалт үүсгэвэл </a:t>
            </a:r>
            <a:r>
              <a:rPr lang="en-US" sz="2800" dirty="0" smtClean="0">
                <a:solidFill>
                  <a:schemeClr val="tx1"/>
                </a:solidFill>
                <a:latin typeface="Tahoma" panose="020B0604030504040204" pitchFamily="34" charset="0"/>
              </a:rPr>
              <a:t>enrollment </a:t>
            </a:r>
            <a:r>
              <a:rPr lang="mn-MN" sz="2800" dirty="0" smtClean="0">
                <a:solidFill>
                  <a:schemeClr val="tx1"/>
                </a:solidFill>
                <a:latin typeface="Tahoma" panose="020B0604030504040204" pitchFamily="34" charset="0"/>
              </a:rPr>
              <a:t>– ийн утга нь 1000, 1500, 2500 – ийн алинаар нэмэгдэх эсэх тодорхойгүй байдал үүсч зөрчил буюу </a:t>
            </a:r>
            <a:r>
              <a:rPr lang="en-US" sz="2800" dirty="0" smtClean="0">
                <a:solidFill>
                  <a:schemeClr val="tx1"/>
                </a:solidFill>
                <a:latin typeface="Tahoma" panose="020B0604030504040204" pitchFamily="34" charset="0"/>
              </a:rPr>
              <a:t>inconsistency </a:t>
            </a:r>
            <a:r>
              <a:rPr lang="mn-MN" sz="2800" dirty="0" smtClean="0">
                <a:solidFill>
                  <a:schemeClr val="tx1"/>
                </a:solidFill>
                <a:latin typeface="Tahoma" panose="020B0604030504040204" pitchFamily="34" charset="0"/>
              </a:rPr>
              <a:t>үүсч өгөгдлийн сангийн </a:t>
            </a:r>
            <a:r>
              <a:rPr lang="en-US" sz="2800" dirty="0" smtClean="0">
                <a:solidFill>
                  <a:schemeClr val="tx1"/>
                </a:solidFill>
                <a:latin typeface="Tahoma" panose="020B0604030504040204" pitchFamily="34" charset="0"/>
              </a:rPr>
              <a:t>consistency</a:t>
            </a:r>
            <a:r>
              <a:rPr lang="mn-MN" sz="2800" dirty="0" smtClean="0">
                <a:solidFill>
                  <a:schemeClr val="tx1"/>
                </a:solidFill>
                <a:latin typeface="Tahoma" panose="020B0604030504040204" pitchFamily="34" charset="0"/>
              </a:rPr>
              <a:t> байх</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шинж чанарыг зөрчинө. Харин тус бүрийг Т1, Т2 гэх транзакшин болгосноор транзакшины ямар нэг тусгаарлалт</a:t>
            </a:r>
            <a:r>
              <a:rPr lang="en-US" sz="2800" dirty="0" smtClean="0">
                <a:solidFill>
                  <a:schemeClr val="tx1"/>
                </a:solidFill>
                <a:latin typeface="Tahoma" panose="020B0604030504040204" pitchFamily="34" charset="0"/>
              </a:rPr>
              <a:t>(isolation) – </a:t>
            </a:r>
            <a:r>
              <a:rPr lang="mn-MN" sz="2800" dirty="0" smtClean="0">
                <a:solidFill>
                  <a:schemeClr val="tx1"/>
                </a:solidFill>
                <a:latin typeface="Tahoma" panose="020B0604030504040204" pitchFamily="34" charset="0"/>
              </a:rPr>
              <a:t>ын</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түвшин зааж өгөөгүй учраас </a:t>
            </a:r>
            <a:r>
              <a:rPr lang="en-US" sz="2800" dirty="0" smtClean="0">
                <a:solidFill>
                  <a:schemeClr val="tx1"/>
                </a:solidFill>
                <a:latin typeface="Tahoma" panose="020B0604030504040204" pitchFamily="34" charset="0"/>
              </a:rPr>
              <a:t>default – </a:t>
            </a:r>
            <a:r>
              <a:rPr lang="mn-MN" sz="2800" dirty="0" smtClean="0">
                <a:solidFill>
                  <a:schemeClr val="tx1"/>
                </a:solidFill>
                <a:latin typeface="Tahoma" panose="020B0604030504040204" pitchFamily="34" charset="0"/>
              </a:rPr>
              <a:t>оороо </a:t>
            </a:r>
            <a:r>
              <a:rPr lang="en-US" sz="2800" dirty="0" smtClean="0">
                <a:solidFill>
                  <a:schemeClr val="tx1"/>
                </a:solidFill>
                <a:latin typeface="Tahoma" panose="020B0604030504040204" pitchFamily="34" charset="0"/>
              </a:rPr>
              <a:t>serializable</a:t>
            </a:r>
            <a:r>
              <a:rPr lang="mn-MN" sz="2800" dirty="0" smtClean="0">
                <a:solidFill>
                  <a:schemeClr val="tx1"/>
                </a:solidFill>
                <a:latin typeface="Tahoma" panose="020B0604030504040204" pitchFamily="34" charset="0"/>
              </a:rPr>
              <a:t> түвшины</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шинж чанараар ажиллах бөгөөд Т1</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Т2 эсвэл Т2</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Т1 гэсэн дарааллаар хандалт үүсгэж, үр дүнд </a:t>
            </a:r>
            <a:r>
              <a:rPr lang="en-US" sz="2800" dirty="0" smtClean="0">
                <a:solidFill>
                  <a:schemeClr val="tx1"/>
                </a:solidFill>
                <a:latin typeface="Tahoma" panose="020B0604030504040204" pitchFamily="34" charset="0"/>
              </a:rPr>
              <a:t>T1, T2  </a:t>
            </a:r>
            <a:r>
              <a:rPr lang="mn-MN" sz="2800" dirty="0" smtClean="0">
                <a:solidFill>
                  <a:schemeClr val="tx1"/>
                </a:solidFill>
                <a:latin typeface="Tahoma" panose="020B0604030504040204" pitchFamily="34" charset="0"/>
              </a:rPr>
              <a:t>хоёулаа ажиллаж, </a:t>
            </a:r>
            <a:r>
              <a:rPr lang="en-US" sz="2800" dirty="0" smtClean="0">
                <a:solidFill>
                  <a:schemeClr val="tx1"/>
                </a:solidFill>
                <a:latin typeface="Tahoma" panose="020B0604030504040204" pitchFamily="34" charset="0"/>
              </a:rPr>
              <a:t>enrollment – </a:t>
            </a:r>
            <a:r>
              <a:rPr lang="mn-MN" sz="2800" dirty="0" smtClean="0">
                <a:solidFill>
                  <a:schemeClr val="tx1"/>
                </a:solidFill>
                <a:latin typeface="Tahoma" panose="020B0604030504040204" pitchFamily="34" charset="0"/>
              </a:rPr>
              <a:t>ийн утга нь 2500 – аар нэмэгдсэн байна. Энэ тохиолдол баганын </a:t>
            </a:r>
            <a:r>
              <a:rPr lang="en-US" sz="2800" dirty="0" smtClean="0">
                <a:solidFill>
                  <a:schemeClr val="tx1"/>
                </a:solidFill>
                <a:latin typeface="Tahoma" panose="020B0604030504040204" pitchFamily="34" charset="0"/>
              </a:rPr>
              <a:t>inconsistency </a:t>
            </a:r>
            <a:r>
              <a:rPr lang="mn-MN" sz="2800" dirty="0" smtClean="0">
                <a:solidFill>
                  <a:schemeClr val="tx1"/>
                </a:solidFill>
                <a:latin typeface="Tahoma" panose="020B0604030504040204" pitchFamily="34" charset="0"/>
              </a:rPr>
              <a:t>үүсэхгүй юм.</a:t>
            </a:r>
          </a:p>
          <a:p>
            <a:pPr marL="943423" lvl="1" indent="-457200" algn="just">
              <a:buFont typeface="Wingdings" panose="05000000000000000000" pitchFamily="2" charset="2"/>
              <a:buChar char="q"/>
            </a:pPr>
            <a:r>
              <a:rPr lang="mn-MN" sz="2800" dirty="0" smtClean="0">
                <a:solidFill>
                  <a:schemeClr val="tx1"/>
                </a:solidFill>
                <a:latin typeface="Tahoma" panose="020B0604030504040204" pitchFamily="34" charset="0"/>
              </a:rPr>
              <a:t>Мөн транзакшин ашигласнаар өгөгдлийн санд дутуу ажил хийгддэгүй. Жишээ өгөгдлийг архивлаж байхад ямар нэг системийн алдаа гарахад тухайн архивлах үйлдэл хийгдэж дуусаагүй байсан бол шууд бүхэлдээ буцаагдах буюу цуцлагдах юм. Өөрөөр хэлбэл хийх бол үйлдлийг заавал бүтнээр нь хийнэ, үгүй бол ямар ч үйлдэл хийхгүй гэсэн санаа юм. Энэ нь транзакшины атомик чанартай нягт холбоотой бөгөөд үүнээс мөн транзакшин хэрвээ </a:t>
            </a:r>
            <a:r>
              <a:rPr lang="en-US" sz="2800" dirty="0" smtClean="0">
                <a:solidFill>
                  <a:schemeClr val="tx1"/>
                </a:solidFill>
                <a:latin typeface="Tahoma" panose="020B0604030504040204" pitchFamily="34" charset="0"/>
              </a:rPr>
              <a:t>commit </a:t>
            </a:r>
            <a:r>
              <a:rPr lang="mn-MN" sz="2800" dirty="0" smtClean="0">
                <a:solidFill>
                  <a:schemeClr val="tx1"/>
                </a:solidFill>
                <a:latin typeface="Tahoma" panose="020B0604030504040204" pitchFamily="34" charset="0"/>
              </a:rPr>
              <a:t>буюу баталгаажуулалт хийгдсэн л өгөгдлийн санд хадгалагдсан байдаг чанарыг харж болох юм. </a:t>
            </a:r>
            <a:endParaRPr lang="en-US" sz="2800" dirty="0">
              <a:solidFill>
                <a:schemeClr val="tx1"/>
              </a:solidFill>
              <a:latin typeface="Tahoma" panose="020B060403050404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754600" y="2971800"/>
            <a:ext cx="1447800" cy="1447800"/>
          </a:xfrm>
          <a:prstGeom prst="rect">
            <a:avLst/>
          </a:prstGeom>
        </p:spPr>
      </p:pic>
    </p:spTree>
    <p:extLst>
      <p:ext uri="{BB962C8B-B14F-4D97-AF65-F5344CB8AC3E}">
        <p14:creationId xmlns:p14="http://schemas.microsoft.com/office/powerpoint/2010/main" val="19397812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107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88974" y="1371600"/>
            <a:ext cx="18138852" cy="2895600"/>
          </a:xfrm>
        </p:spPr>
        <p:txBody>
          <a:bodyPr>
            <a:normAutofit/>
          </a:bodyPr>
          <a:lstStyle/>
          <a:p>
            <a:pPr lvl="1" algn="just"/>
            <a:r>
              <a:rPr lang="en-US" sz="2800" b="1" dirty="0" smtClean="0">
                <a:solidFill>
                  <a:schemeClr val="tx1"/>
                </a:solidFill>
                <a:latin typeface="Tahoma" panose="020B0604030504040204" pitchFamily="34" charset="0"/>
              </a:rPr>
              <a:t>1</a:t>
            </a:r>
            <a:r>
              <a:rPr lang="en-US" sz="2800" b="1" dirty="0">
                <a:solidFill>
                  <a:schemeClr val="tx1"/>
                </a:solidFill>
                <a:latin typeface="Tahoma" panose="020B0604030504040204" pitchFamily="34" charset="0"/>
              </a:rPr>
              <a:t>. </a:t>
            </a:r>
            <a:r>
              <a:rPr lang="en-US" sz="2800" dirty="0">
                <a:solidFill>
                  <a:schemeClr val="tx1"/>
                </a:solidFill>
                <a:latin typeface="Tahoma" panose="020B0604030504040204" pitchFamily="34" charset="0"/>
              </a:rPr>
              <a:t>Movie_Rating </a:t>
            </a:r>
            <a:r>
              <a:rPr lang="mn-MN" sz="2800" dirty="0">
                <a:solidFill>
                  <a:schemeClr val="tx1"/>
                </a:solidFill>
                <a:latin typeface="Tahoma" panose="020B0604030504040204" pitchFamily="34" charset="0"/>
              </a:rPr>
              <a:t>өгөгдлийн сан доорх байдлаар загварчлагджээ</a:t>
            </a:r>
            <a:r>
              <a:rPr lang="mn-MN" sz="2800" dirty="0" smtClean="0">
                <a:solidFill>
                  <a:schemeClr val="tx1"/>
                </a:solidFill>
                <a:latin typeface="Tahoma" panose="020B0604030504040204" pitchFamily="34" charset="0"/>
              </a:rPr>
              <a:t>:</a:t>
            </a:r>
            <a:endParaRPr lang="mn-MN"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Schema:</a:t>
            </a:r>
          </a:p>
          <a:p>
            <a:pPr lvl="1" algn="just"/>
            <a:r>
              <a:rPr lang="en-US" sz="2800" dirty="0">
                <a:solidFill>
                  <a:schemeClr val="tx1"/>
                </a:solidFill>
                <a:latin typeface="Tahoma" panose="020B0604030504040204" pitchFamily="34" charset="0"/>
              </a:rPr>
              <a:t>	Movie ( mID, title, year, director )</a:t>
            </a:r>
          </a:p>
          <a:p>
            <a:pPr lvl="1" algn="just"/>
            <a:r>
              <a:rPr lang="en-US" sz="2800" dirty="0">
                <a:solidFill>
                  <a:schemeClr val="tx1"/>
                </a:solidFill>
                <a:latin typeface="Tahoma" panose="020B0604030504040204" pitchFamily="34" charset="0"/>
              </a:rPr>
              <a:t>	Reviewer ( rID, name )</a:t>
            </a:r>
          </a:p>
          <a:p>
            <a:pPr lvl="1" algn="just"/>
            <a:r>
              <a:rPr lang="en-US" sz="2800" dirty="0">
                <a:solidFill>
                  <a:schemeClr val="tx1"/>
                </a:solidFill>
                <a:latin typeface="Tahoma" panose="020B0604030504040204" pitchFamily="34" charset="0"/>
              </a:rPr>
              <a:t>	Rating ( rID, mID, stars, </a:t>
            </a:r>
            <a:r>
              <a:rPr lang="en-US" sz="2800" dirty="0" smtClean="0">
                <a:solidFill>
                  <a:schemeClr val="tx1"/>
                </a:solidFill>
                <a:latin typeface="Tahoma" panose="020B0604030504040204" pitchFamily="34" charset="0"/>
              </a:rPr>
              <a:t>ratingDate)</a:t>
            </a:r>
            <a:endParaRPr lang="en-US" sz="2800" dirty="0">
              <a:solidFill>
                <a:schemeClr val="tx1"/>
              </a:solidFill>
              <a:latin typeface="Tahoma" panose="020B0604030504040204" pitchFamily="34" charset="0"/>
            </a:endParaRPr>
          </a:p>
        </p:txBody>
      </p:sp>
      <p:sp>
        <p:nvSpPr>
          <p:cNvPr id="7" name="Subtitle 2"/>
          <p:cNvSpPr txBox="1">
            <a:spLocks/>
          </p:cNvSpPr>
          <p:nvPr/>
        </p:nvSpPr>
        <p:spPr>
          <a:xfrm>
            <a:off x="1141374" y="4191000"/>
            <a:ext cx="18138852" cy="54864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dirty="0" smtClean="0">
                <a:solidFill>
                  <a:schemeClr val="tx1"/>
                </a:solidFill>
                <a:latin typeface="Tahoma" panose="020B0604030504040204" pitchFamily="34" charset="0"/>
              </a:rPr>
              <a:t>d</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Хэрвээ </a:t>
            </a:r>
            <a:r>
              <a:rPr lang="en-US" sz="2800" dirty="0">
                <a:solidFill>
                  <a:schemeClr val="tx1"/>
                </a:solidFill>
                <a:latin typeface="Tahoma" panose="020B0604030504040204" pitchFamily="34" charset="0"/>
              </a:rPr>
              <a:t>titanic </a:t>
            </a:r>
            <a:r>
              <a:rPr lang="mn-MN" sz="2800" dirty="0">
                <a:solidFill>
                  <a:schemeClr val="tx1"/>
                </a:solidFill>
                <a:latin typeface="Tahoma" panose="020B0604030504040204" pitchFamily="34" charset="0"/>
              </a:rPr>
              <a:t>нэртэй кино шинээр нэмэгдвэл түүнд бүх </a:t>
            </a:r>
            <a:r>
              <a:rPr lang="en-US" sz="2800" dirty="0">
                <a:solidFill>
                  <a:schemeClr val="tx1"/>
                </a:solidFill>
                <a:latin typeface="Tahoma" panose="020B0604030504040204" pitchFamily="34" charset="0"/>
              </a:rPr>
              <a:t>reviewer-</a:t>
            </a:r>
            <a:r>
              <a:rPr lang="mn-MN" sz="2800" dirty="0">
                <a:solidFill>
                  <a:schemeClr val="tx1"/>
                </a:solidFill>
                <a:latin typeface="Tahoma" panose="020B0604030504040204" pitchFamily="34" charset="0"/>
              </a:rPr>
              <a:t>г 5 үнэлгээ өгдөг триггер бич (10 оноо),</a:t>
            </a:r>
          </a:p>
          <a:p>
            <a:pPr lvl="1" algn="just"/>
            <a:r>
              <a:rPr lang="mn-MN" sz="2800" b="1" dirty="0">
                <a:solidFill>
                  <a:schemeClr val="tx1"/>
                </a:solidFill>
                <a:latin typeface="Tahoma" panose="020B0604030504040204" pitchFamily="34" charset="0"/>
              </a:rPr>
              <a:t>	</a:t>
            </a:r>
            <a:r>
              <a:rPr lang="en-US" sz="2800" b="1" dirty="0">
                <a:solidFill>
                  <a:schemeClr val="tx1"/>
                </a:solidFill>
                <a:latin typeface="Tahoma" panose="020B0604030504040204" pitchFamily="34" charset="0"/>
              </a:rPr>
              <a:t>create trigger trg_q01</a:t>
            </a:r>
          </a:p>
          <a:p>
            <a:pPr lvl="1" algn="just"/>
            <a:r>
              <a:rPr lang="en-US" sz="2800" b="1" dirty="0">
                <a:solidFill>
                  <a:schemeClr val="tx1"/>
                </a:solidFill>
                <a:latin typeface="Tahoma" panose="020B0604030504040204" pitchFamily="34" charset="0"/>
              </a:rPr>
              <a:t>	on Movie </a:t>
            </a:r>
          </a:p>
          <a:p>
            <a:pPr lvl="1" algn="just"/>
            <a:r>
              <a:rPr lang="en-US" sz="2800" b="1" dirty="0">
                <a:solidFill>
                  <a:schemeClr val="tx1"/>
                </a:solidFill>
                <a:latin typeface="Tahoma" panose="020B0604030504040204" pitchFamily="34" charset="0"/>
              </a:rPr>
              <a:t>		after insert</a:t>
            </a:r>
          </a:p>
          <a:p>
            <a:pPr lvl="1" algn="just"/>
            <a:r>
              <a:rPr lang="en-US" sz="2800" b="1" dirty="0">
                <a:solidFill>
                  <a:schemeClr val="tx1"/>
                </a:solidFill>
                <a:latin typeface="Tahoma" panose="020B0604030504040204" pitchFamily="34" charset="0"/>
              </a:rPr>
              <a:t>	as</a:t>
            </a:r>
          </a:p>
          <a:p>
            <a:pPr lvl="1" algn="just"/>
            <a:r>
              <a:rPr lang="en-US" sz="2800" b="1" dirty="0">
                <a:solidFill>
                  <a:schemeClr val="tx1"/>
                </a:solidFill>
                <a:latin typeface="Tahoma" panose="020B0604030504040204" pitchFamily="34" charset="0"/>
              </a:rPr>
              <a:t>	begin</a:t>
            </a:r>
          </a:p>
          <a:p>
            <a:pPr lvl="1" algn="just"/>
            <a:r>
              <a:rPr lang="en-US" sz="2800" b="1" dirty="0">
                <a:solidFill>
                  <a:schemeClr val="tx1"/>
                </a:solidFill>
                <a:latin typeface="Tahoma" panose="020B0604030504040204" pitchFamily="34" charset="0"/>
              </a:rPr>
              <a:t>		if exists(</a:t>
            </a:r>
            <a:r>
              <a:rPr lang="en-US" sz="2800" b="1" dirty="0">
                <a:solidFill>
                  <a:schemeClr val="accent2"/>
                </a:solidFill>
                <a:latin typeface="Tahoma" panose="020B0604030504040204" pitchFamily="34" charset="0"/>
              </a:rPr>
              <a:t>select* from inserted where title = 'titanic')</a:t>
            </a:r>
          </a:p>
          <a:p>
            <a:pPr lvl="1" algn="just"/>
            <a:r>
              <a:rPr lang="en-US" sz="2800" b="1" dirty="0">
                <a:solidFill>
                  <a:schemeClr val="tx1"/>
                </a:solidFill>
                <a:latin typeface="Tahoma" panose="020B0604030504040204" pitchFamily="34" charset="0"/>
              </a:rPr>
              <a:t>			insert into rating </a:t>
            </a:r>
            <a:r>
              <a:rPr lang="en-US" sz="2800" b="1" dirty="0">
                <a:solidFill>
                  <a:schemeClr val="accent1"/>
                </a:solidFill>
                <a:latin typeface="Tahoma" panose="020B0604030504040204" pitchFamily="34" charset="0"/>
              </a:rPr>
              <a:t>select rID, (select mID from inserted), 5, null from Reviewer</a:t>
            </a:r>
            <a:r>
              <a:rPr lang="en-US" sz="2800" b="1" dirty="0">
                <a:solidFill>
                  <a:schemeClr val="tx1"/>
                </a:solidFill>
                <a:latin typeface="Tahoma" panose="020B0604030504040204" pitchFamily="34" charset="0"/>
              </a:rPr>
              <a:t>;</a:t>
            </a:r>
          </a:p>
          <a:p>
            <a:pPr lvl="1" algn="just"/>
            <a:r>
              <a:rPr lang="en-US" sz="2800" b="1" dirty="0">
                <a:solidFill>
                  <a:schemeClr val="tx1"/>
                </a:solidFill>
                <a:latin typeface="Tahoma" panose="020B0604030504040204" pitchFamily="34" charset="0"/>
              </a:rPr>
              <a:t>	end</a:t>
            </a:r>
            <a:endParaRPr lang="en-US" sz="2800" b="1" dirty="0">
              <a:solidFill>
                <a:schemeClr val="tx1"/>
              </a:solidFill>
              <a:latin typeface="Tahoma" panose="020B060403050404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811982" y="8915400"/>
            <a:ext cx="1524000" cy="1524000"/>
          </a:xfrm>
          <a:prstGeom prst="rect">
            <a:avLst/>
          </a:prstGeom>
        </p:spPr>
      </p:pic>
    </p:spTree>
    <p:extLst>
      <p:ext uri="{BB962C8B-B14F-4D97-AF65-F5344CB8AC3E}">
        <p14:creationId xmlns:p14="http://schemas.microsoft.com/office/powerpoint/2010/main" val="39753758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39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228600" y="1981200"/>
            <a:ext cx="19659600" cy="8763000"/>
          </a:xfrm>
          <a:prstGeom prst="rect">
            <a:avLst/>
          </a:prstGeom>
        </p:spPr>
        <p:txBody>
          <a:bodyPr vert="horz" lIns="97244" tIns="48622" rIns="97244" bIns="48622" rtlCol="0">
            <a:normAutofit lnSpcReduction="10000"/>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dirty="0">
                <a:solidFill>
                  <a:schemeClr val="tx1"/>
                </a:solidFill>
                <a:latin typeface="Tahoma" panose="020B0604030504040204" pitchFamily="34" charset="0"/>
              </a:rPr>
              <a:t>e. Movie </a:t>
            </a:r>
            <a:r>
              <a:rPr lang="mn-MN" sz="2800" dirty="0">
                <a:solidFill>
                  <a:schemeClr val="tx1"/>
                </a:solidFill>
                <a:latin typeface="Tahoma" panose="020B0604030504040204" pitchFamily="34" charset="0"/>
              </a:rPr>
              <a:t>хүснэгтэд шинэ кино нэмэгдээд, тэр киноны </a:t>
            </a:r>
            <a:r>
              <a:rPr lang="en-US" sz="2800" dirty="0">
                <a:solidFill>
                  <a:schemeClr val="tx1"/>
                </a:solidFill>
                <a:latin typeface="Tahoma" panose="020B0604030504040204" pitchFamily="34" charset="0"/>
              </a:rPr>
              <a:t>mID </a:t>
            </a:r>
            <a:r>
              <a:rPr lang="mn-MN" sz="2800" dirty="0">
                <a:solidFill>
                  <a:schemeClr val="tx1"/>
                </a:solidFill>
                <a:latin typeface="Tahoma" panose="020B0604030504040204" pitchFamily="34" charset="0"/>
              </a:rPr>
              <a:t>давхацвал шинэ давхцахгүй </a:t>
            </a:r>
            <a:r>
              <a:rPr lang="en-US" sz="2800" dirty="0">
                <a:solidFill>
                  <a:schemeClr val="tx1"/>
                </a:solidFill>
                <a:latin typeface="Tahoma" panose="020B0604030504040204" pitchFamily="34" charset="0"/>
              </a:rPr>
              <a:t>ID </a:t>
            </a:r>
            <a:r>
              <a:rPr lang="mn-MN" sz="2800" dirty="0">
                <a:solidFill>
                  <a:schemeClr val="tx1"/>
                </a:solidFill>
                <a:latin typeface="Tahoma" panose="020B0604030504040204" pitchFamily="34" charset="0"/>
              </a:rPr>
              <a:t>оноож, хүснэгтэд нэмэх триггер бич. (10 оноо),</a:t>
            </a:r>
          </a:p>
          <a:p>
            <a:pPr lvl="1" algn="just"/>
            <a:r>
              <a:rPr lang="mn-MN" sz="2800" b="1" dirty="0">
                <a:solidFill>
                  <a:schemeClr val="tx1"/>
                </a:solidFill>
                <a:latin typeface="Tahoma" panose="020B0604030504040204" pitchFamily="34" charset="0"/>
              </a:rPr>
              <a:t>	</a:t>
            </a:r>
            <a:r>
              <a:rPr lang="en-US" sz="2800" b="1" dirty="0">
                <a:solidFill>
                  <a:schemeClr val="tx1"/>
                </a:solidFill>
                <a:latin typeface="Tahoma" panose="020B0604030504040204" pitchFamily="34" charset="0"/>
              </a:rPr>
              <a:t>create trigger trg_q02</a:t>
            </a:r>
          </a:p>
          <a:p>
            <a:pPr lvl="1" algn="just"/>
            <a:r>
              <a:rPr lang="en-US" sz="2800" b="1" dirty="0">
                <a:solidFill>
                  <a:schemeClr val="tx1"/>
                </a:solidFill>
                <a:latin typeface="Tahoma" panose="020B0604030504040204" pitchFamily="34" charset="0"/>
              </a:rPr>
              <a:t>	on Movie </a:t>
            </a:r>
          </a:p>
          <a:p>
            <a:pPr lvl="1" algn="just"/>
            <a:r>
              <a:rPr lang="en-US" sz="2800" b="1" dirty="0">
                <a:solidFill>
                  <a:schemeClr val="tx1"/>
                </a:solidFill>
                <a:latin typeface="Tahoma" panose="020B0604030504040204" pitchFamily="34" charset="0"/>
              </a:rPr>
              <a:t>		after insert</a:t>
            </a:r>
          </a:p>
          <a:p>
            <a:pPr lvl="1" algn="just"/>
            <a:r>
              <a:rPr lang="en-US" sz="2800" b="1" dirty="0">
                <a:solidFill>
                  <a:schemeClr val="tx1"/>
                </a:solidFill>
                <a:latin typeface="Tahoma" panose="020B0604030504040204" pitchFamily="34" charset="0"/>
              </a:rPr>
              <a:t>	as</a:t>
            </a:r>
          </a:p>
          <a:p>
            <a:pPr lvl="1" algn="just"/>
            <a:r>
              <a:rPr lang="en-US" sz="2800" b="1" dirty="0">
                <a:solidFill>
                  <a:schemeClr val="tx1"/>
                </a:solidFill>
                <a:latin typeface="Tahoma" panose="020B0604030504040204" pitchFamily="34" charset="0"/>
              </a:rPr>
              <a:t>	begin</a:t>
            </a:r>
          </a:p>
          <a:p>
            <a:pPr lvl="1" algn="just"/>
            <a:r>
              <a:rPr lang="en-US" sz="2800" b="1" dirty="0">
                <a:solidFill>
                  <a:schemeClr val="tx1"/>
                </a:solidFill>
                <a:latin typeface="Tahoma" panose="020B0604030504040204" pitchFamily="34" charset="0"/>
              </a:rPr>
              <a:t>		if exists</a:t>
            </a:r>
            <a:r>
              <a:rPr lang="en-US" sz="2800" b="1" dirty="0">
                <a:solidFill>
                  <a:schemeClr val="accent3"/>
                </a:solidFill>
                <a:latin typeface="Tahoma" panose="020B0604030504040204" pitchFamily="34" charset="0"/>
              </a:rPr>
              <a:t>(select* from inserted where mID in </a:t>
            </a:r>
            <a:r>
              <a:rPr lang="en-US" sz="2800" b="1" dirty="0">
                <a:solidFill>
                  <a:schemeClr val="accent2"/>
                </a:solidFill>
                <a:latin typeface="Tahoma" panose="020B0604030504040204" pitchFamily="34" charset="0"/>
              </a:rPr>
              <a:t>(select mID from movie where mID = (select mID </a:t>
            </a:r>
            <a:r>
              <a:rPr lang="en-US" sz="2800" b="1" dirty="0" smtClean="0">
                <a:solidFill>
                  <a:schemeClr val="accent2"/>
                </a:solidFill>
                <a:latin typeface="Tahoma" panose="020B0604030504040204" pitchFamily="34" charset="0"/>
              </a:rPr>
              <a:t>			from </a:t>
            </a:r>
            <a:r>
              <a:rPr lang="en-US" sz="2800" b="1" dirty="0">
                <a:solidFill>
                  <a:schemeClr val="accent2"/>
                </a:solidFill>
                <a:latin typeface="Tahoma" panose="020B0604030504040204" pitchFamily="34" charset="0"/>
              </a:rPr>
              <a:t>inserted) and </a:t>
            </a:r>
            <a:r>
              <a:rPr lang="en-US" sz="2800" b="1" dirty="0">
                <a:solidFill>
                  <a:schemeClr val="accent1"/>
                </a:solidFill>
                <a:latin typeface="Tahoma" panose="020B0604030504040204" pitchFamily="34" charset="0"/>
              </a:rPr>
              <a:t>(title &lt;&gt;(select title from inserted</a:t>
            </a:r>
            <a:r>
              <a:rPr lang="en-US" sz="2800" b="1" dirty="0" smtClean="0">
                <a:solidFill>
                  <a:schemeClr val="accent1"/>
                </a:solidFill>
                <a:latin typeface="Tahoma" panose="020B0604030504040204" pitchFamily="34" charset="0"/>
              </a:rPr>
              <a:t>) or year </a:t>
            </a:r>
            <a:r>
              <a:rPr lang="en-US" sz="2800" b="1" dirty="0">
                <a:solidFill>
                  <a:schemeClr val="accent1"/>
                </a:solidFill>
                <a:latin typeface="Tahoma" panose="020B0604030504040204" pitchFamily="34" charset="0"/>
              </a:rPr>
              <a:t>&lt;&gt;(select year from inserted) </a:t>
            </a:r>
            <a:r>
              <a:rPr lang="en-US" sz="2800" b="1" dirty="0" smtClean="0">
                <a:solidFill>
                  <a:schemeClr val="accent1"/>
                </a:solidFill>
                <a:latin typeface="Tahoma" panose="020B0604030504040204" pitchFamily="34" charset="0"/>
              </a:rPr>
              <a:t>or 			director </a:t>
            </a:r>
            <a:r>
              <a:rPr lang="en-US" sz="2800" b="1" dirty="0">
                <a:solidFill>
                  <a:schemeClr val="accent1"/>
                </a:solidFill>
                <a:latin typeface="Tahoma" panose="020B0604030504040204" pitchFamily="34" charset="0"/>
              </a:rPr>
              <a:t>&lt;&gt;(select director from inserted))</a:t>
            </a:r>
            <a:r>
              <a:rPr lang="en-US" sz="2800" b="1" dirty="0">
                <a:solidFill>
                  <a:schemeClr val="accent2"/>
                </a:solidFill>
                <a:latin typeface="Tahoma" panose="020B0604030504040204" pitchFamily="34" charset="0"/>
              </a:rPr>
              <a:t>)</a:t>
            </a:r>
            <a:r>
              <a:rPr lang="en-US" sz="2800" b="1" dirty="0">
                <a:solidFill>
                  <a:schemeClr val="accent3"/>
                </a:solidFill>
                <a:latin typeface="Tahoma" panose="020B0604030504040204" pitchFamily="34" charset="0"/>
              </a:rPr>
              <a:t>)</a:t>
            </a:r>
          </a:p>
          <a:p>
            <a:pPr lvl="1" algn="just"/>
            <a:r>
              <a:rPr lang="en-US" sz="2800" b="1" dirty="0">
                <a:solidFill>
                  <a:schemeClr val="tx1"/>
                </a:solidFill>
                <a:latin typeface="Tahoma" panose="020B0604030504040204" pitchFamily="34" charset="0"/>
              </a:rPr>
              <a:t>		begin</a:t>
            </a:r>
          </a:p>
          <a:p>
            <a:pPr lvl="1" algn="just"/>
            <a:r>
              <a:rPr lang="en-US" sz="2800" b="1" dirty="0">
                <a:solidFill>
                  <a:schemeClr val="tx1"/>
                </a:solidFill>
                <a:latin typeface="Tahoma" panose="020B0604030504040204" pitchFamily="34" charset="0"/>
              </a:rPr>
              <a:t>			declare @k int;</a:t>
            </a:r>
          </a:p>
          <a:p>
            <a:pPr lvl="1" algn="just"/>
            <a:r>
              <a:rPr lang="en-US" sz="2800" b="1" dirty="0">
                <a:solidFill>
                  <a:schemeClr val="tx1"/>
                </a:solidFill>
                <a:latin typeface="Tahoma" panose="020B0604030504040204" pitchFamily="34" charset="0"/>
              </a:rPr>
              <a:t>			select @k = </a:t>
            </a:r>
            <a:r>
              <a:rPr lang="en-US" sz="2800" b="1" dirty="0">
                <a:solidFill>
                  <a:schemeClr val="accent1"/>
                </a:solidFill>
                <a:latin typeface="Tahoma" panose="020B0604030504040204" pitchFamily="34" charset="0"/>
              </a:rPr>
              <a:t>(select count(*) from movie) </a:t>
            </a:r>
            <a:r>
              <a:rPr lang="en-US" sz="2800" b="1" dirty="0">
                <a:solidFill>
                  <a:schemeClr val="tx1"/>
                </a:solidFill>
                <a:latin typeface="Tahoma" panose="020B0604030504040204" pitchFamily="34" charset="0"/>
              </a:rPr>
              <a:t>- </a:t>
            </a:r>
            <a:r>
              <a:rPr lang="en-US" sz="2800" b="1" dirty="0">
                <a:solidFill>
                  <a:schemeClr val="accent2"/>
                </a:solidFill>
                <a:latin typeface="Tahoma" panose="020B0604030504040204" pitchFamily="34" charset="0"/>
              </a:rPr>
              <a:t>(select count(*) from movie where mID &lt;= </a:t>
            </a:r>
            <a:r>
              <a:rPr lang="en-US" sz="2800" b="1" dirty="0" smtClean="0">
                <a:solidFill>
                  <a:schemeClr val="accent2"/>
                </a:solidFill>
                <a:latin typeface="Tahoma" panose="020B0604030504040204" pitchFamily="34" charset="0"/>
              </a:rPr>
              <a:t>				(</a:t>
            </a:r>
            <a:r>
              <a:rPr lang="en-US" sz="2800" b="1" dirty="0">
                <a:solidFill>
                  <a:schemeClr val="accent2"/>
                </a:solidFill>
                <a:latin typeface="Tahoma" panose="020B0604030504040204" pitchFamily="34" charset="0"/>
              </a:rPr>
              <a:t>select </a:t>
            </a:r>
            <a:r>
              <a:rPr lang="en-US" sz="2800" b="1" dirty="0" smtClean="0">
                <a:solidFill>
                  <a:schemeClr val="accent2"/>
                </a:solidFill>
                <a:latin typeface="Tahoma" panose="020B0604030504040204" pitchFamily="34" charset="0"/>
              </a:rPr>
              <a:t>mID from </a:t>
            </a:r>
            <a:r>
              <a:rPr lang="en-US" sz="2800" b="1" dirty="0">
                <a:solidFill>
                  <a:schemeClr val="accent2"/>
                </a:solidFill>
                <a:latin typeface="Tahoma" panose="020B0604030504040204" pitchFamily="34" charset="0"/>
              </a:rPr>
              <a:t>inserted))</a:t>
            </a:r>
            <a:r>
              <a:rPr lang="en-US" sz="2800" b="1" dirty="0">
                <a:solidFill>
                  <a:schemeClr val="tx1"/>
                </a:solidFill>
                <a:latin typeface="Tahoma" panose="020B0604030504040204" pitchFamily="34" charset="0"/>
              </a:rPr>
              <a:t>;</a:t>
            </a:r>
          </a:p>
          <a:p>
            <a:pPr lvl="1" algn="just"/>
            <a:r>
              <a:rPr lang="en-US" sz="2800" b="1" dirty="0">
                <a:solidFill>
                  <a:schemeClr val="tx1"/>
                </a:solidFill>
                <a:latin typeface="Tahoma" panose="020B0604030504040204" pitchFamily="34" charset="0"/>
              </a:rPr>
              <a:t>			update movie set </a:t>
            </a:r>
            <a:r>
              <a:rPr lang="en-US" sz="2800" b="1" dirty="0">
                <a:solidFill>
                  <a:srgbClr val="7030A0"/>
                </a:solidFill>
                <a:latin typeface="Tahoma" panose="020B0604030504040204" pitchFamily="34" charset="0"/>
              </a:rPr>
              <a:t>mID = mID + (@k + 1)  </a:t>
            </a:r>
            <a:r>
              <a:rPr lang="en-US" sz="2800" b="1" dirty="0">
                <a:solidFill>
                  <a:schemeClr val="tx1"/>
                </a:solidFill>
                <a:latin typeface="Tahoma" panose="020B0604030504040204" pitchFamily="34" charset="0"/>
              </a:rPr>
              <a:t>where mID = </a:t>
            </a:r>
            <a:r>
              <a:rPr lang="en-US" sz="2800" b="1" dirty="0">
                <a:solidFill>
                  <a:schemeClr val="accent5"/>
                </a:solidFill>
                <a:latin typeface="Tahoma" panose="020B0604030504040204" pitchFamily="34" charset="0"/>
              </a:rPr>
              <a:t>(select mID from inserted)</a:t>
            </a:r>
            <a:r>
              <a:rPr lang="en-US" sz="2800" b="1" dirty="0">
                <a:solidFill>
                  <a:schemeClr val="tx1"/>
                </a:solidFill>
                <a:latin typeface="Tahoma" panose="020B0604030504040204" pitchFamily="34" charset="0"/>
              </a:rPr>
              <a:t> and </a:t>
            </a:r>
            <a:endParaRPr lang="en-US" sz="2800" b="1" dirty="0" smtClean="0">
              <a:solidFill>
                <a:schemeClr val="tx1"/>
              </a:solidFill>
              <a:latin typeface="Tahoma" panose="020B0604030504040204" pitchFamily="34" charset="0"/>
            </a:endParaRPr>
          </a:p>
          <a:p>
            <a:pPr lvl="1" algn="just"/>
            <a:r>
              <a:rPr lang="en-US" sz="2800" b="1" dirty="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		title = </a:t>
            </a:r>
            <a:r>
              <a:rPr lang="en-US" sz="2800" b="1" dirty="0" smtClean="0">
                <a:solidFill>
                  <a:schemeClr val="accent5"/>
                </a:solidFill>
                <a:latin typeface="Tahoma" panose="020B0604030504040204" pitchFamily="34" charset="0"/>
              </a:rPr>
              <a:t>(</a:t>
            </a:r>
            <a:r>
              <a:rPr lang="en-US" sz="2800" b="1" dirty="0">
                <a:solidFill>
                  <a:schemeClr val="accent5"/>
                </a:solidFill>
                <a:latin typeface="Tahoma" panose="020B0604030504040204" pitchFamily="34" charset="0"/>
              </a:rPr>
              <a:t>select title from inserted) </a:t>
            </a:r>
            <a:r>
              <a:rPr lang="en-US" sz="2800" b="1" dirty="0" smtClean="0">
                <a:solidFill>
                  <a:schemeClr val="tx1"/>
                </a:solidFill>
                <a:latin typeface="Tahoma" panose="020B0604030504040204" pitchFamily="34" charset="0"/>
              </a:rPr>
              <a:t>and year </a:t>
            </a:r>
            <a:r>
              <a:rPr lang="en-US" sz="2800" b="1" dirty="0">
                <a:solidFill>
                  <a:schemeClr val="accent5"/>
                </a:solidFill>
                <a:latin typeface="Tahoma" panose="020B0604030504040204" pitchFamily="34" charset="0"/>
              </a:rPr>
              <a:t>= (select year from inserted)</a:t>
            </a:r>
            <a:r>
              <a:rPr lang="en-US" sz="2800" b="1" dirty="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and</a:t>
            </a:r>
          </a:p>
          <a:p>
            <a:pPr lvl="1" algn="just"/>
            <a:r>
              <a:rPr lang="en-US" sz="2800" b="1" dirty="0" smtClean="0">
                <a:solidFill>
                  <a:schemeClr val="tx1"/>
                </a:solidFill>
                <a:latin typeface="Tahoma" panose="020B0604030504040204" pitchFamily="34" charset="0"/>
              </a:rPr>
              <a:t> 			director </a:t>
            </a:r>
            <a:r>
              <a:rPr lang="en-US" sz="2800" b="1" dirty="0">
                <a:solidFill>
                  <a:schemeClr val="tx1"/>
                </a:solidFill>
                <a:latin typeface="Tahoma" panose="020B0604030504040204" pitchFamily="34" charset="0"/>
              </a:rPr>
              <a:t>= </a:t>
            </a:r>
            <a:r>
              <a:rPr lang="en-US" sz="2800" b="1" dirty="0">
                <a:solidFill>
                  <a:schemeClr val="accent5"/>
                </a:solidFill>
                <a:latin typeface="Tahoma" panose="020B0604030504040204" pitchFamily="34" charset="0"/>
              </a:rPr>
              <a:t>(select director from inserted);</a:t>
            </a:r>
          </a:p>
          <a:p>
            <a:pPr lvl="1" algn="just"/>
            <a:r>
              <a:rPr lang="en-US" sz="2800" b="1" dirty="0">
                <a:solidFill>
                  <a:schemeClr val="tx1"/>
                </a:solidFill>
                <a:latin typeface="Tahoma" panose="020B0604030504040204" pitchFamily="34" charset="0"/>
              </a:rPr>
              <a:t>		end</a:t>
            </a:r>
          </a:p>
          <a:p>
            <a:pPr lvl="1" algn="just"/>
            <a:r>
              <a:rPr lang="en-US" sz="2800" b="1" dirty="0">
                <a:solidFill>
                  <a:schemeClr val="tx1"/>
                </a:solidFill>
                <a:latin typeface="Tahoma" panose="020B0604030504040204" pitchFamily="34" charset="0"/>
              </a:rPr>
              <a:t>	end</a:t>
            </a:r>
            <a:endParaRPr lang="en-US" sz="2800" b="1" dirty="0">
              <a:solidFill>
                <a:schemeClr val="tx1"/>
              </a:solidFill>
              <a:latin typeface="Tahoma" panose="020B060403050404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602200" y="9146788"/>
            <a:ext cx="1562100" cy="1562100"/>
          </a:xfrm>
          <a:prstGeom prst="rect">
            <a:avLst/>
          </a:prstGeom>
        </p:spPr>
      </p:pic>
    </p:spTree>
    <p:extLst>
      <p:ext uri="{BB962C8B-B14F-4D97-AF65-F5344CB8AC3E}">
        <p14:creationId xmlns:p14="http://schemas.microsoft.com/office/powerpoint/2010/main" val="35874576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43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228600" y="1981200"/>
            <a:ext cx="19659600" cy="7924800"/>
          </a:xfrm>
          <a:prstGeom prst="rect">
            <a:avLst/>
          </a:prstGeom>
        </p:spPr>
        <p:txBody>
          <a:bodyPr vert="horz" lIns="97244" tIns="48622" rIns="97244" bIns="48622" rtlCol="0">
            <a:normAutofit lnSpcReduction="10000"/>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b="1" dirty="0" smtClean="0">
                <a:solidFill>
                  <a:schemeClr val="tx1"/>
                </a:solidFill>
                <a:latin typeface="Tahoma" panose="020B0604030504040204" pitchFamily="34" charset="0"/>
              </a:rPr>
              <a:t>2. </a:t>
            </a:r>
            <a:r>
              <a:rPr lang="en-US" sz="2800" dirty="0">
                <a:solidFill>
                  <a:schemeClr val="tx1"/>
                </a:solidFill>
                <a:latin typeface="Tahoma" panose="020B0604030504040204" pitchFamily="34" charset="0"/>
              </a:rPr>
              <a:t>R, S, </a:t>
            </a:r>
            <a:r>
              <a:rPr lang="mn-MN" sz="2800" dirty="0">
                <a:solidFill>
                  <a:schemeClr val="tx1"/>
                </a:solidFill>
                <a:latin typeface="Tahoma" panose="020B0604030504040204" pitchFamily="34" charset="0"/>
              </a:rPr>
              <a:t>ба </a:t>
            </a:r>
            <a:r>
              <a:rPr lang="en-US" sz="2800" dirty="0">
                <a:solidFill>
                  <a:schemeClr val="tx1"/>
                </a:solidFill>
                <a:latin typeface="Tahoma" panose="020B0604030504040204" pitchFamily="34" charset="0"/>
              </a:rPr>
              <a:t>T </a:t>
            </a:r>
            <a:r>
              <a:rPr lang="mn-MN" sz="2800" dirty="0">
                <a:solidFill>
                  <a:schemeClr val="tx1"/>
                </a:solidFill>
                <a:latin typeface="Tahoma" panose="020B0604030504040204" pitchFamily="34" charset="0"/>
              </a:rPr>
              <a:t>гэсэн 3-н хүснэгт доорх байдлаар тодорхойлогдсон байв.</a:t>
            </a:r>
          </a:p>
          <a:p>
            <a:pPr lvl="1" algn="just"/>
            <a:endParaRPr lang="mn-MN" sz="2800" dirty="0">
              <a:solidFill>
                <a:schemeClr val="tx1"/>
              </a:solidFill>
              <a:latin typeface="Tahoma" panose="020B0604030504040204" pitchFamily="34" charset="0"/>
            </a:endParaRPr>
          </a:p>
          <a:p>
            <a:pPr lvl="1" algn="just"/>
            <a:r>
              <a:rPr lang="mn-MN" sz="2800" dirty="0">
                <a:solidFill>
                  <a:schemeClr val="tx1"/>
                </a:solidFill>
                <a:latin typeface="Tahoma" panose="020B0604030504040204" pitchFamily="34" charset="0"/>
              </a:rPr>
              <a:t>   </a:t>
            </a:r>
            <a:r>
              <a:rPr lang="en-US" sz="2800" dirty="0">
                <a:solidFill>
                  <a:schemeClr val="tx1"/>
                </a:solidFill>
                <a:latin typeface="Tahoma" panose="020B0604030504040204" pitchFamily="34" charset="0"/>
              </a:rPr>
              <a:t>CREATE TABLE R(e INT PRIMARY KEY, f INT);</a:t>
            </a:r>
          </a:p>
          <a:p>
            <a:pPr lvl="1" algn="just"/>
            <a:endParaRPr lang="en-US"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CREATE TABLE S(c INT PRIMARY KEY, d INT REFERENCES R(e) ON DELETE CASCADE);</a:t>
            </a:r>
          </a:p>
          <a:p>
            <a:pPr lvl="1" algn="just"/>
            <a:endParaRPr lang="en-US"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CREATE TABLE T(a INT PRIMARY KEY, b INT REFERENCES S(c) ON DELETE CASCADE);</a:t>
            </a:r>
          </a:p>
          <a:p>
            <a:pPr lvl="1" algn="just"/>
            <a:endParaRPr lang="en-US"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R(e</a:t>
            </a:r>
            <a:r>
              <a:rPr lang="en-US" sz="2800" dirty="0" smtClean="0">
                <a:solidFill>
                  <a:schemeClr val="tx1"/>
                </a:solidFill>
                <a:latin typeface="Tahoma" panose="020B0604030504040204" pitchFamily="34" charset="0"/>
              </a:rPr>
              <a:t>, f</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дараах мөрүүдийг агуулдаг байг: (1,0), (2,4), (3,5), (4,3), ба (5,7).</a:t>
            </a:r>
          </a:p>
          <a:p>
            <a:pPr lvl="1" algn="just"/>
            <a:endParaRPr lang="mn-MN"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S(c</a:t>
            </a:r>
            <a:r>
              <a:rPr lang="en-US" sz="2800" dirty="0" smtClean="0">
                <a:solidFill>
                  <a:schemeClr val="tx1"/>
                </a:solidFill>
                <a:latin typeface="Tahoma" panose="020B0604030504040204" pitchFamily="34" charset="0"/>
              </a:rPr>
              <a:t>, d</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дараах мөрүүдийг агуулдаг байг: (1,5), (2,2), (3,3), (4,5), ба (5,4).</a:t>
            </a:r>
          </a:p>
          <a:p>
            <a:pPr lvl="1" algn="just"/>
            <a:endParaRPr lang="mn-MN"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T(a</a:t>
            </a:r>
            <a:r>
              <a:rPr lang="en-US" sz="2800" dirty="0" smtClean="0">
                <a:solidFill>
                  <a:schemeClr val="tx1"/>
                </a:solidFill>
                <a:latin typeface="Tahoma" panose="020B0604030504040204" pitchFamily="34" charset="0"/>
              </a:rPr>
              <a:t>, b</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дараах мөрүүдийг агуулдаг байг: (0,2), (1,2), (2,3), (3,4), </a:t>
            </a:r>
            <a:r>
              <a:rPr lang="en-US" sz="2800" dirty="0">
                <a:solidFill>
                  <a:schemeClr val="tx1"/>
                </a:solidFill>
                <a:latin typeface="Tahoma" panose="020B0604030504040204" pitchFamily="34" charset="0"/>
              </a:rPr>
              <a:t>and (4,4).</a:t>
            </a:r>
          </a:p>
          <a:p>
            <a:pPr lvl="1" algn="just"/>
            <a:endParaRPr lang="en-US" sz="2800" dirty="0">
              <a:solidFill>
                <a:schemeClr val="tx1"/>
              </a:solidFill>
              <a:latin typeface="Tahoma" panose="020B0604030504040204" pitchFamily="34" charset="0"/>
            </a:endParaRPr>
          </a:p>
          <a:p>
            <a:pPr lvl="1" algn="just"/>
            <a:r>
              <a:rPr lang="mn-MN" sz="2800" dirty="0">
                <a:solidFill>
                  <a:schemeClr val="tx1"/>
                </a:solidFill>
                <a:latin typeface="Tahoma" panose="020B0604030504040204" pitchFamily="34" charset="0"/>
              </a:rPr>
              <a:t>доорх устгах коммандуудын тус бүрийн дараа </a:t>
            </a:r>
            <a:r>
              <a:rPr lang="en-US" sz="2800" dirty="0">
                <a:solidFill>
                  <a:schemeClr val="tx1"/>
                </a:solidFill>
                <a:latin typeface="Tahoma" panose="020B0604030504040204" pitchFamily="34" charset="0"/>
              </a:rPr>
              <a:t>T </a:t>
            </a:r>
            <a:r>
              <a:rPr lang="mn-MN" sz="2800" dirty="0">
                <a:solidFill>
                  <a:schemeClr val="tx1"/>
                </a:solidFill>
                <a:latin typeface="Tahoma" panose="020B0604030504040204" pitchFamily="34" charset="0"/>
              </a:rPr>
              <a:t>хүснэгтэд үлдэх мөрүүдийг тодорхойлж тайлбарла. (Тайлбар буруу бол оноо өгөгхгүй) (10 оноо)</a:t>
            </a:r>
            <a:endParaRPr lang="en-US" sz="2800" b="1" dirty="0">
              <a:solidFill>
                <a:schemeClr val="tx1"/>
              </a:solidFill>
              <a:latin typeface="Tahoma" panose="020B060403050404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526000" y="6739054"/>
            <a:ext cx="1524000" cy="1524000"/>
          </a:xfrm>
          <a:prstGeom prst="rect">
            <a:avLst/>
          </a:prstGeom>
        </p:spPr>
      </p:pic>
    </p:spTree>
    <p:extLst>
      <p:ext uri="{BB962C8B-B14F-4D97-AF65-F5344CB8AC3E}">
        <p14:creationId xmlns:p14="http://schemas.microsoft.com/office/powerpoint/2010/main" val="172215309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79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685800" y="1828800"/>
            <a:ext cx="18745200" cy="35052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mn-MN" sz="2800" dirty="0" smtClean="0">
                <a:solidFill>
                  <a:schemeClr val="tx1"/>
                </a:solidFill>
                <a:latin typeface="Tahoma" panose="020B0604030504040204" pitchFamily="34" charset="0"/>
              </a:rPr>
              <a:t>   </a:t>
            </a:r>
            <a:r>
              <a:rPr lang="en-US" sz="2800" dirty="0">
                <a:solidFill>
                  <a:schemeClr val="tx1"/>
                </a:solidFill>
                <a:latin typeface="Tahoma" panose="020B0604030504040204" pitchFamily="34" charset="0"/>
              </a:rPr>
              <a:t>CREATE TABLE R(</a:t>
            </a:r>
            <a:r>
              <a:rPr lang="en-US" sz="2800" b="1" dirty="0">
                <a:solidFill>
                  <a:srgbClr val="FF0000"/>
                </a:solidFill>
                <a:latin typeface="Tahoma" panose="020B0604030504040204" pitchFamily="34" charset="0"/>
              </a:rPr>
              <a:t>e</a:t>
            </a:r>
            <a:r>
              <a:rPr lang="en-US" sz="2800" dirty="0">
                <a:solidFill>
                  <a:srgbClr val="FF0000"/>
                </a:solidFill>
                <a:latin typeface="Tahoma" panose="020B0604030504040204" pitchFamily="34" charset="0"/>
              </a:rPr>
              <a:t> </a:t>
            </a:r>
            <a:r>
              <a:rPr lang="en-US" sz="2800" dirty="0">
                <a:solidFill>
                  <a:schemeClr val="tx1"/>
                </a:solidFill>
                <a:latin typeface="Tahoma" panose="020B0604030504040204" pitchFamily="34" charset="0"/>
              </a:rPr>
              <a:t>INT PRIMARY KEY, f INT</a:t>
            </a:r>
            <a:r>
              <a:rPr lang="en-US" sz="2800" dirty="0" smtClean="0">
                <a:solidFill>
                  <a:schemeClr val="tx1"/>
                </a:solidFill>
                <a:latin typeface="Tahoma" panose="020B0604030504040204" pitchFamily="34" charset="0"/>
              </a:rPr>
              <a:t>);</a:t>
            </a:r>
            <a:endParaRPr lang="en-US"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CREATE TABLE S(</a:t>
            </a:r>
            <a:r>
              <a:rPr lang="en-US" sz="2800" b="1" dirty="0">
                <a:solidFill>
                  <a:srgbClr val="00B0F0"/>
                </a:solidFill>
                <a:latin typeface="Tahoma" panose="020B0604030504040204" pitchFamily="34" charset="0"/>
              </a:rPr>
              <a:t>c </a:t>
            </a:r>
            <a:r>
              <a:rPr lang="en-US" sz="2800" dirty="0">
                <a:solidFill>
                  <a:schemeClr val="tx1"/>
                </a:solidFill>
                <a:latin typeface="Tahoma" panose="020B0604030504040204" pitchFamily="34" charset="0"/>
              </a:rPr>
              <a:t>INT PRIMARY KEY, </a:t>
            </a:r>
            <a:r>
              <a:rPr lang="en-US" sz="2800" b="1" dirty="0">
                <a:solidFill>
                  <a:srgbClr val="FF0000"/>
                </a:solidFill>
                <a:latin typeface="Tahoma" panose="020B0604030504040204" pitchFamily="34" charset="0"/>
              </a:rPr>
              <a:t>d</a:t>
            </a:r>
            <a:r>
              <a:rPr lang="en-US" sz="2800" b="1" dirty="0">
                <a:solidFill>
                  <a:schemeClr val="tx1"/>
                </a:solidFill>
                <a:latin typeface="Tahoma" panose="020B0604030504040204" pitchFamily="34" charset="0"/>
              </a:rPr>
              <a:t> </a:t>
            </a:r>
            <a:r>
              <a:rPr lang="en-US" sz="2800" dirty="0">
                <a:solidFill>
                  <a:schemeClr val="tx1"/>
                </a:solidFill>
                <a:latin typeface="Tahoma" panose="020B0604030504040204" pitchFamily="34" charset="0"/>
              </a:rPr>
              <a:t>INT REFERENCES </a:t>
            </a:r>
            <a:r>
              <a:rPr lang="en-US" sz="2800" b="1" dirty="0">
                <a:solidFill>
                  <a:srgbClr val="FF0000"/>
                </a:solidFill>
                <a:latin typeface="Tahoma" panose="020B0604030504040204" pitchFamily="34" charset="0"/>
              </a:rPr>
              <a:t>R(e)</a:t>
            </a:r>
            <a:r>
              <a:rPr lang="en-US" sz="2800" b="1" dirty="0">
                <a:solidFill>
                  <a:schemeClr val="tx1"/>
                </a:solidFill>
                <a:latin typeface="Tahoma" panose="020B0604030504040204" pitchFamily="34" charset="0"/>
              </a:rPr>
              <a:t> ON DELETE CASCADE</a:t>
            </a:r>
            <a:r>
              <a:rPr lang="en-US" sz="2800" dirty="0" smtClean="0">
                <a:solidFill>
                  <a:schemeClr val="tx1"/>
                </a:solidFill>
                <a:latin typeface="Tahoma" panose="020B0604030504040204" pitchFamily="34" charset="0"/>
              </a:rPr>
              <a:t>);</a:t>
            </a:r>
            <a:endParaRPr lang="en-US"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CREATE TABLE T(a INT PRIMARY KEY, </a:t>
            </a:r>
            <a:r>
              <a:rPr lang="en-US" sz="2800" b="1" dirty="0">
                <a:solidFill>
                  <a:srgbClr val="00B0F0"/>
                </a:solidFill>
                <a:latin typeface="Tahoma" panose="020B0604030504040204" pitchFamily="34" charset="0"/>
              </a:rPr>
              <a:t>b</a:t>
            </a:r>
            <a:r>
              <a:rPr lang="en-US" sz="2800" dirty="0">
                <a:solidFill>
                  <a:schemeClr val="tx1"/>
                </a:solidFill>
                <a:latin typeface="Tahoma" panose="020B0604030504040204" pitchFamily="34" charset="0"/>
              </a:rPr>
              <a:t> INT REFERENCES </a:t>
            </a:r>
            <a:r>
              <a:rPr lang="en-US" sz="2800" b="1" dirty="0">
                <a:solidFill>
                  <a:srgbClr val="00B0F0"/>
                </a:solidFill>
                <a:latin typeface="Tahoma" panose="020B0604030504040204" pitchFamily="34" charset="0"/>
              </a:rPr>
              <a:t>S(c)</a:t>
            </a:r>
            <a:r>
              <a:rPr lang="en-US" sz="2800" dirty="0">
                <a:solidFill>
                  <a:schemeClr val="tx1"/>
                </a:solidFill>
                <a:latin typeface="Tahoma" panose="020B0604030504040204" pitchFamily="34" charset="0"/>
              </a:rPr>
              <a:t> </a:t>
            </a:r>
            <a:r>
              <a:rPr lang="en-US" sz="2800" b="1" dirty="0">
                <a:solidFill>
                  <a:schemeClr val="tx1"/>
                </a:solidFill>
                <a:latin typeface="Tahoma" panose="020B0604030504040204" pitchFamily="34" charset="0"/>
              </a:rPr>
              <a:t>ON DELETE CASCADE</a:t>
            </a:r>
            <a:r>
              <a:rPr lang="en-US" sz="2800" dirty="0" smtClean="0">
                <a:solidFill>
                  <a:schemeClr val="tx1"/>
                </a:solidFill>
                <a:latin typeface="Tahoma" panose="020B0604030504040204" pitchFamily="34" charset="0"/>
              </a:rPr>
              <a:t>);</a:t>
            </a:r>
            <a:endParaRPr lang="en-US"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R(e</a:t>
            </a:r>
            <a:r>
              <a:rPr lang="en-US" sz="2800" dirty="0" smtClean="0">
                <a:solidFill>
                  <a:schemeClr val="tx1"/>
                </a:solidFill>
                <a:latin typeface="Tahoma" panose="020B0604030504040204" pitchFamily="34" charset="0"/>
              </a:rPr>
              <a:t>, f</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дараах мөрүүдийг агуулдаг байг: (</a:t>
            </a:r>
            <a:r>
              <a:rPr lang="mn-MN" sz="2800" dirty="0">
                <a:solidFill>
                  <a:srgbClr val="FF0000"/>
                </a:solidFill>
                <a:latin typeface="Tahoma" panose="020B0604030504040204" pitchFamily="34" charset="0"/>
              </a:rPr>
              <a:t>1</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0</a:t>
            </a:r>
            <a:r>
              <a:rPr lang="mn-MN" sz="2800" dirty="0">
                <a:solidFill>
                  <a:schemeClr val="tx1"/>
                </a:solidFill>
                <a:latin typeface="Tahoma" panose="020B0604030504040204" pitchFamily="34" charset="0"/>
              </a:rPr>
              <a:t>), (</a:t>
            </a:r>
            <a:r>
              <a:rPr lang="mn-MN" sz="2800" dirty="0">
                <a:solidFill>
                  <a:srgbClr val="FF0000"/>
                </a:solidFill>
                <a:latin typeface="Tahoma" panose="020B0604030504040204" pitchFamily="34" charset="0"/>
              </a:rPr>
              <a:t>2</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4</a:t>
            </a:r>
            <a:r>
              <a:rPr lang="mn-MN" sz="2800" dirty="0">
                <a:solidFill>
                  <a:schemeClr val="tx1"/>
                </a:solidFill>
                <a:latin typeface="Tahoma" panose="020B0604030504040204" pitchFamily="34" charset="0"/>
              </a:rPr>
              <a:t>), (</a:t>
            </a:r>
            <a:r>
              <a:rPr lang="mn-MN" sz="2800" dirty="0">
                <a:solidFill>
                  <a:srgbClr val="FF0000"/>
                </a:solidFill>
                <a:latin typeface="Tahoma" panose="020B0604030504040204" pitchFamily="34" charset="0"/>
              </a:rPr>
              <a:t>3</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5</a:t>
            </a:r>
            <a:r>
              <a:rPr lang="mn-MN" sz="2800" dirty="0">
                <a:solidFill>
                  <a:schemeClr val="tx1"/>
                </a:solidFill>
                <a:latin typeface="Tahoma" panose="020B0604030504040204" pitchFamily="34" charset="0"/>
              </a:rPr>
              <a:t>), (</a:t>
            </a:r>
            <a:r>
              <a:rPr lang="mn-MN" sz="2800" dirty="0">
                <a:solidFill>
                  <a:srgbClr val="FF0000"/>
                </a:solidFill>
                <a:latin typeface="Tahoma" panose="020B0604030504040204" pitchFamily="34" charset="0"/>
              </a:rPr>
              <a:t>4</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3),</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a:t>
            </a:r>
            <a:r>
              <a:rPr lang="mn-MN" sz="2800" dirty="0" smtClean="0">
                <a:solidFill>
                  <a:srgbClr val="FF0000"/>
                </a:solidFill>
                <a:latin typeface="Tahoma" panose="020B0604030504040204" pitchFamily="34" charset="0"/>
              </a:rPr>
              <a:t>5</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7).</a:t>
            </a:r>
            <a:endParaRPr lang="mn-MN"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S(c</a:t>
            </a:r>
            <a:r>
              <a:rPr lang="en-US" sz="2800" dirty="0" smtClean="0">
                <a:solidFill>
                  <a:schemeClr val="tx1"/>
                </a:solidFill>
                <a:latin typeface="Tahoma" panose="020B0604030504040204" pitchFamily="34" charset="0"/>
              </a:rPr>
              <a:t>, d</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дараах мөрүүдийг агуулдаг байг: (</a:t>
            </a:r>
            <a:r>
              <a:rPr lang="mn-MN" sz="2800" dirty="0">
                <a:solidFill>
                  <a:srgbClr val="00B0F0"/>
                </a:solidFill>
                <a:latin typeface="Tahoma" panose="020B0604030504040204" pitchFamily="34" charset="0"/>
              </a:rPr>
              <a:t>1</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rgbClr val="FF0000"/>
                </a:solidFill>
                <a:latin typeface="Tahoma" panose="020B0604030504040204" pitchFamily="34" charset="0"/>
              </a:rPr>
              <a:t>5</a:t>
            </a:r>
            <a:r>
              <a:rPr lang="mn-MN" sz="2800" dirty="0">
                <a:solidFill>
                  <a:schemeClr val="tx1"/>
                </a:solidFill>
                <a:latin typeface="Tahoma" panose="020B0604030504040204" pitchFamily="34" charset="0"/>
              </a:rPr>
              <a:t>), (</a:t>
            </a:r>
            <a:r>
              <a:rPr lang="mn-MN" sz="2800" dirty="0">
                <a:solidFill>
                  <a:srgbClr val="00B0F0"/>
                </a:solidFill>
                <a:latin typeface="Tahoma" panose="020B0604030504040204" pitchFamily="34" charset="0"/>
              </a:rPr>
              <a:t>2</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rgbClr val="FF0000"/>
                </a:solidFill>
                <a:latin typeface="Tahoma" panose="020B0604030504040204" pitchFamily="34" charset="0"/>
              </a:rPr>
              <a:t>2</a:t>
            </a:r>
            <a:r>
              <a:rPr lang="mn-MN" sz="2800" dirty="0">
                <a:solidFill>
                  <a:schemeClr val="tx1"/>
                </a:solidFill>
                <a:latin typeface="Tahoma" panose="020B0604030504040204" pitchFamily="34" charset="0"/>
              </a:rPr>
              <a:t>), (</a:t>
            </a:r>
            <a:r>
              <a:rPr lang="mn-MN" sz="2800" dirty="0">
                <a:solidFill>
                  <a:srgbClr val="00B0F0"/>
                </a:solidFill>
                <a:latin typeface="Tahoma" panose="020B0604030504040204" pitchFamily="34" charset="0"/>
              </a:rPr>
              <a:t>3</a:t>
            </a:r>
            <a:r>
              <a:rPr lang="mn-MN" sz="2800" dirty="0" smtClean="0">
                <a:solidFill>
                  <a:srgbClr val="00B0F0"/>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rgbClr val="FF0000"/>
                </a:solidFill>
                <a:latin typeface="Tahoma" panose="020B0604030504040204" pitchFamily="34" charset="0"/>
              </a:rPr>
              <a:t>3</a:t>
            </a:r>
            <a:r>
              <a:rPr lang="mn-MN" sz="2800" dirty="0">
                <a:solidFill>
                  <a:schemeClr val="tx1"/>
                </a:solidFill>
                <a:latin typeface="Tahoma" panose="020B0604030504040204" pitchFamily="34" charset="0"/>
              </a:rPr>
              <a:t>), (</a:t>
            </a:r>
            <a:r>
              <a:rPr lang="mn-MN" sz="2800" dirty="0">
                <a:solidFill>
                  <a:srgbClr val="00B0F0"/>
                </a:solidFill>
                <a:latin typeface="Tahoma" panose="020B0604030504040204" pitchFamily="34" charset="0"/>
              </a:rPr>
              <a:t>4</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rgbClr val="FF0000"/>
                </a:solidFill>
                <a:latin typeface="Tahoma" panose="020B0604030504040204" pitchFamily="34" charset="0"/>
              </a:rPr>
              <a:t>5</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a:t>
            </a:r>
            <a:r>
              <a:rPr lang="mn-MN" sz="2800" dirty="0" smtClean="0">
                <a:solidFill>
                  <a:srgbClr val="00B0F0"/>
                </a:solidFill>
                <a:latin typeface="Tahoma" panose="020B0604030504040204" pitchFamily="34" charset="0"/>
              </a:rPr>
              <a:t>5</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rgbClr val="FF0000"/>
                </a:solidFill>
                <a:latin typeface="Tahoma" panose="020B0604030504040204" pitchFamily="34" charset="0"/>
              </a:rPr>
              <a:t>4</a:t>
            </a:r>
            <a:r>
              <a:rPr lang="mn-MN" sz="2800" dirty="0" smtClean="0">
                <a:solidFill>
                  <a:schemeClr val="tx1"/>
                </a:solidFill>
                <a:latin typeface="Tahoma" panose="020B0604030504040204" pitchFamily="34" charset="0"/>
              </a:rPr>
              <a:t>).</a:t>
            </a:r>
            <a:endParaRPr lang="mn-MN"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T(a</a:t>
            </a:r>
            <a:r>
              <a:rPr lang="en-US" sz="2800" dirty="0" smtClean="0">
                <a:solidFill>
                  <a:schemeClr val="tx1"/>
                </a:solidFill>
                <a:latin typeface="Tahoma" panose="020B0604030504040204" pitchFamily="34" charset="0"/>
              </a:rPr>
              <a:t>, b</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дараах мөрүүдийг агуулдаг байг: (0</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rgbClr val="00B0F0"/>
                </a:solidFill>
                <a:latin typeface="Tahoma" panose="020B0604030504040204" pitchFamily="34" charset="0"/>
              </a:rPr>
              <a:t>2</a:t>
            </a:r>
            <a:r>
              <a:rPr lang="mn-MN" sz="2800" dirty="0">
                <a:solidFill>
                  <a:schemeClr val="tx1"/>
                </a:solidFill>
                <a:latin typeface="Tahoma" panose="020B0604030504040204" pitchFamily="34" charset="0"/>
              </a:rPr>
              <a:t>), (1</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rgbClr val="00B0F0"/>
                </a:solidFill>
                <a:latin typeface="Tahoma" panose="020B0604030504040204" pitchFamily="34" charset="0"/>
              </a:rPr>
              <a:t>2</a:t>
            </a:r>
            <a:r>
              <a:rPr lang="mn-MN" sz="2800" dirty="0">
                <a:solidFill>
                  <a:schemeClr val="tx1"/>
                </a:solidFill>
                <a:latin typeface="Tahoma" panose="020B0604030504040204" pitchFamily="34" charset="0"/>
              </a:rPr>
              <a:t>), (2</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rgbClr val="00B0F0"/>
                </a:solidFill>
                <a:latin typeface="Tahoma" panose="020B0604030504040204" pitchFamily="34" charset="0"/>
              </a:rPr>
              <a:t>3</a:t>
            </a:r>
            <a:r>
              <a:rPr lang="mn-MN" sz="2800" dirty="0">
                <a:solidFill>
                  <a:schemeClr val="tx1"/>
                </a:solidFill>
                <a:latin typeface="Tahoma" panose="020B0604030504040204" pitchFamily="34" charset="0"/>
              </a:rPr>
              <a:t>), (3</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a:t>
            </a:r>
            <a:r>
              <a:rPr lang="mn-MN" sz="2800" dirty="0" smtClean="0">
                <a:solidFill>
                  <a:srgbClr val="00B0F0"/>
                </a:solidFill>
                <a:latin typeface="Tahoma" panose="020B0604030504040204" pitchFamily="34" charset="0"/>
              </a:rPr>
              <a:t>4</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 (4, </a:t>
            </a:r>
            <a:r>
              <a:rPr lang="en-US" sz="2800" dirty="0" smtClean="0">
                <a:solidFill>
                  <a:srgbClr val="00B0F0"/>
                </a:solidFill>
                <a:latin typeface="Tahoma" panose="020B0604030504040204" pitchFamily="34" charset="0"/>
              </a:rPr>
              <a:t>4</a:t>
            </a:r>
            <a:r>
              <a:rPr lang="en-US" sz="2800" dirty="0" smtClean="0">
                <a:solidFill>
                  <a:schemeClr val="tx1"/>
                </a:solidFill>
                <a:latin typeface="Tahoma" panose="020B0604030504040204" pitchFamily="34" charset="0"/>
              </a:rPr>
              <a:t>).</a:t>
            </a:r>
            <a:endParaRPr lang="en-US" sz="2800" dirty="0">
              <a:solidFill>
                <a:schemeClr val="tx1"/>
              </a:solidFill>
              <a:latin typeface="Tahoma" panose="020B0604030504040204" pitchFamily="34" charset="0"/>
            </a:endParaRPr>
          </a:p>
        </p:txBody>
      </p:sp>
      <p:sp>
        <p:nvSpPr>
          <p:cNvPr id="3" name="Subtitle 2"/>
          <p:cNvSpPr txBox="1">
            <a:spLocks/>
          </p:cNvSpPr>
          <p:nvPr/>
        </p:nvSpPr>
        <p:spPr>
          <a:xfrm>
            <a:off x="685800" y="5334000"/>
            <a:ext cx="18745200" cy="53340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dirty="0">
                <a:solidFill>
                  <a:schemeClr val="tx1"/>
                </a:solidFill>
                <a:latin typeface="Tahoma" panose="020B0604030504040204" pitchFamily="34" charset="0"/>
              </a:rPr>
              <a:t>A. </a:t>
            </a:r>
            <a:r>
              <a:rPr lang="en-US" sz="2800" b="1" dirty="0">
                <a:solidFill>
                  <a:schemeClr val="tx1"/>
                </a:solidFill>
                <a:latin typeface="Tahoma" panose="020B0604030504040204" pitchFamily="34" charset="0"/>
              </a:rPr>
              <a:t>delete from R where </a:t>
            </a:r>
            <a:r>
              <a:rPr lang="en-US" sz="2800" b="1" dirty="0" smtClean="0">
                <a:solidFill>
                  <a:schemeClr val="tx1"/>
                </a:solidFill>
                <a:latin typeface="Tahoma" panose="020B0604030504040204" pitchFamily="34" charset="0"/>
              </a:rPr>
              <a:t>e + f &gt; 6</a:t>
            </a:r>
            <a:endParaRPr lang="en-US" sz="2800" b="1"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Дараа </a:t>
            </a:r>
            <a:r>
              <a:rPr lang="en-US" sz="2800" b="1" dirty="0">
                <a:solidFill>
                  <a:schemeClr val="tx1"/>
                </a:solidFill>
                <a:latin typeface="Tahoma" panose="020B0604030504040204" pitchFamily="34" charset="0"/>
              </a:rPr>
              <a:t>R(e, f): (1, 0), (2, 4) </a:t>
            </a:r>
            <a:r>
              <a:rPr lang="mn-MN" sz="2800" dirty="0">
                <a:solidFill>
                  <a:schemeClr val="tx1"/>
                </a:solidFill>
                <a:latin typeface="Tahoma" panose="020B0604030504040204" pitchFamily="34" charset="0"/>
              </a:rPr>
              <a:t>болно. Эндээс </a:t>
            </a:r>
            <a:r>
              <a:rPr lang="en-US" sz="2800" b="1" dirty="0">
                <a:solidFill>
                  <a:schemeClr val="tx1"/>
                </a:solidFill>
                <a:latin typeface="Tahoma" panose="020B0604030504040204" pitchFamily="34" charset="0"/>
              </a:rPr>
              <a:t>R(e) ON DELETE CASCADE </a:t>
            </a:r>
            <a:r>
              <a:rPr lang="mn-MN" sz="2800" dirty="0">
                <a:solidFill>
                  <a:schemeClr val="tx1"/>
                </a:solidFill>
                <a:latin typeface="Tahoma" panose="020B0604030504040204" pitchFamily="34" charset="0"/>
              </a:rPr>
              <a:t>буюу </a:t>
            </a:r>
            <a:r>
              <a:rPr lang="en-US" sz="2800" dirty="0">
                <a:solidFill>
                  <a:schemeClr val="tx1"/>
                </a:solidFill>
                <a:latin typeface="Tahoma" panose="020B0604030504040204" pitchFamily="34" charset="0"/>
              </a:rPr>
              <a:t>R(e)(</a:t>
            </a:r>
            <a:r>
              <a:rPr lang="mn-MN" sz="2800" dirty="0">
                <a:solidFill>
                  <a:schemeClr val="tx1"/>
                </a:solidFill>
                <a:latin typeface="Tahoma" panose="020B0604030504040204" pitchFamily="34" charset="0"/>
              </a:rPr>
              <a:t>устсан утгууд: </a:t>
            </a:r>
            <a:r>
              <a:rPr lang="mn-MN" sz="2800" b="1" dirty="0">
                <a:solidFill>
                  <a:srgbClr val="FF0000"/>
                </a:solidFill>
                <a:latin typeface="Tahoma" panose="020B0604030504040204" pitchFamily="34" charset="0"/>
              </a:rPr>
              <a:t>3, 4, 5</a:t>
            </a:r>
            <a:r>
              <a:rPr lang="mn-MN" sz="2800" dirty="0">
                <a:solidFill>
                  <a:schemeClr val="tx1"/>
                </a:solidFill>
                <a:latin typeface="Tahoma" panose="020B0604030504040204" pitchFamily="34" charset="0"/>
              </a:rPr>
              <a:t>) - ийг устгахад (</a:t>
            </a:r>
            <a:r>
              <a:rPr lang="en-US" sz="2800" dirty="0">
                <a:solidFill>
                  <a:schemeClr val="tx1"/>
                </a:solidFill>
                <a:latin typeface="Tahoma" panose="020B0604030504040204" pitchFamily="34" charset="0"/>
              </a:rPr>
              <a:t>S(d):</a:t>
            </a:r>
            <a:r>
              <a:rPr lang="en-US" sz="2800" b="1" dirty="0">
                <a:solidFill>
                  <a:srgbClr val="FF0000"/>
                </a:solidFill>
                <a:latin typeface="Tahoma" panose="020B0604030504040204" pitchFamily="34" charset="0"/>
              </a:rPr>
              <a:t>5</a:t>
            </a:r>
            <a:r>
              <a:rPr lang="en-US" sz="2800" dirty="0">
                <a:solidFill>
                  <a:schemeClr val="tx1"/>
                </a:solidFill>
                <a:latin typeface="Tahoma" panose="020B0604030504040204" pitchFamily="34" charset="0"/>
              </a:rPr>
              <a:t>, 2, </a:t>
            </a:r>
            <a:r>
              <a:rPr lang="en-US" sz="2800" b="1" dirty="0">
                <a:solidFill>
                  <a:srgbClr val="FF0000"/>
                </a:solidFill>
                <a:latin typeface="Tahoma" panose="020B0604030504040204" pitchFamily="34" charset="0"/>
              </a:rPr>
              <a:t>3</a:t>
            </a:r>
            <a:r>
              <a:rPr lang="en-US" sz="2800" b="1" dirty="0">
                <a:solidFill>
                  <a:schemeClr val="tx1"/>
                </a:solidFill>
                <a:latin typeface="Tahoma" panose="020B0604030504040204" pitchFamily="34" charset="0"/>
              </a:rPr>
              <a:t>, </a:t>
            </a:r>
            <a:r>
              <a:rPr lang="en-US" sz="2800" b="1" dirty="0">
                <a:solidFill>
                  <a:srgbClr val="FF0000"/>
                </a:solidFill>
                <a:latin typeface="Tahoma" panose="020B0604030504040204" pitchFamily="34" charset="0"/>
              </a:rPr>
              <a:t>5</a:t>
            </a:r>
            <a:r>
              <a:rPr lang="en-US" sz="2800" b="1" dirty="0">
                <a:solidFill>
                  <a:schemeClr val="tx1"/>
                </a:solidFill>
                <a:latin typeface="Tahoma" panose="020B0604030504040204" pitchFamily="34" charset="0"/>
              </a:rPr>
              <a:t>, </a:t>
            </a:r>
            <a:r>
              <a:rPr lang="en-US" sz="2800" b="1" dirty="0">
                <a:solidFill>
                  <a:srgbClr val="FF0000"/>
                </a:solidFill>
                <a:latin typeface="Tahoma" panose="020B0604030504040204" pitchFamily="34" charset="0"/>
              </a:rPr>
              <a:t>4</a:t>
            </a:r>
            <a:r>
              <a:rPr lang="en-US" sz="2800" dirty="0">
                <a:solidFill>
                  <a:schemeClr val="tx1"/>
                </a:solidFill>
                <a:latin typeface="Tahoma" panose="020B0604030504040204" pitchFamily="34" charset="0"/>
              </a:rPr>
              <a:t>) - </a:t>
            </a:r>
            <a:r>
              <a:rPr lang="mn-MN" sz="2800" dirty="0">
                <a:solidFill>
                  <a:schemeClr val="tx1"/>
                </a:solidFill>
                <a:latin typeface="Tahoma" panose="020B0604030504040204" pitchFamily="34" charset="0"/>
              </a:rPr>
              <a:t>ийн харгалзах ижил утгатай мөрүүд дагаж устах тул </a:t>
            </a:r>
            <a:r>
              <a:rPr lang="en-US" sz="2800" b="1" dirty="0">
                <a:solidFill>
                  <a:schemeClr val="tx1"/>
                </a:solidFill>
                <a:latin typeface="Tahoma" panose="020B0604030504040204" pitchFamily="34" charset="0"/>
              </a:rPr>
              <a:t>S(c, d): (2, 2) </a:t>
            </a:r>
            <a:r>
              <a:rPr lang="mn-MN" sz="2800" dirty="0">
                <a:solidFill>
                  <a:schemeClr val="tx1"/>
                </a:solidFill>
                <a:latin typeface="Tahoma" panose="020B0604030504040204" pitchFamily="34" charset="0"/>
              </a:rPr>
              <a:t>болно. Эндээс мөн </a:t>
            </a:r>
            <a:r>
              <a:rPr lang="en-US" sz="2800" b="1" dirty="0">
                <a:solidFill>
                  <a:schemeClr val="tx1"/>
                </a:solidFill>
                <a:latin typeface="Tahoma" panose="020B0604030504040204" pitchFamily="34" charset="0"/>
              </a:rPr>
              <a:t>S(c) ON DELETE CASCADE </a:t>
            </a:r>
            <a:r>
              <a:rPr lang="mn-MN" sz="2800" dirty="0">
                <a:solidFill>
                  <a:schemeClr val="tx1"/>
                </a:solidFill>
                <a:latin typeface="Tahoma" panose="020B0604030504040204" pitchFamily="34" charset="0"/>
              </a:rPr>
              <a:t>буюу </a:t>
            </a:r>
            <a:r>
              <a:rPr lang="en-US" sz="2800" dirty="0">
                <a:solidFill>
                  <a:schemeClr val="tx1"/>
                </a:solidFill>
                <a:latin typeface="Tahoma" panose="020B0604030504040204" pitchFamily="34" charset="0"/>
              </a:rPr>
              <a:t>S(c)(</a:t>
            </a:r>
            <a:r>
              <a:rPr lang="mn-MN" sz="2800" dirty="0">
                <a:solidFill>
                  <a:schemeClr val="tx1"/>
                </a:solidFill>
                <a:latin typeface="Tahoma" panose="020B0604030504040204" pitchFamily="34" charset="0"/>
              </a:rPr>
              <a:t>устсан утгууд: </a:t>
            </a:r>
            <a:r>
              <a:rPr lang="mn-MN" sz="2800" b="1" dirty="0">
                <a:solidFill>
                  <a:srgbClr val="00B0F0"/>
                </a:solidFill>
                <a:latin typeface="Tahoma" panose="020B0604030504040204" pitchFamily="34" charset="0"/>
              </a:rPr>
              <a:t>1</a:t>
            </a:r>
            <a:r>
              <a:rPr lang="mn-MN" sz="2800" b="1" dirty="0">
                <a:solidFill>
                  <a:schemeClr val="tx1"/>
                </a:solidFill>
                <a:latin typeface="Tahoma" panose="020B0604030504040204" pitchFamily="34" charset="0"/>
              </a:rPr>
              <a:t>, </a:t>
            </a:r>
            <a:r>
              <a:rPr lang="mn-MN" sz="2800" b="1" dirty="0">
                <a:solidFill>
                  <a:srgbClr val="00B0F0"/>
                </a:solidFill>
                <a:latin typeface="Tahoma" panose="020B0604030504040204" pitchFamily="34" charset="0"/>
              </a:rPr>
              <a:t>3</a:t>
            </a:r>
            <a:r>
              <a:rPr lang="mn-MN" sz="2800" b="1" dirty="0">
                <a:solidFill>
                  <a:schemeClr val="tx1"/>
                </a:solidFill>
                <a:latin typeface="Tahoma" panose="020B0604030504040204" pitchFamily="34" charset="0"/>
              </a:rPr>
              <a:t>, </a:t>
            </a:r>
            <a:r>
              <a:rPr lang="mn-MN" sz="2800" b="1" dirty="0">
                <a:solidFill>
                  <a:srgbClr val="00B0F0"/>
                </a:solidFill>
                <a:latin typeface="Tahoma" panose="020B0604030504040204" pitchFamily="34" charset="0"/>
              </a:rPr>
              <a:t>4</a:t>
            </a:r>
            <a:r>
              <a:rPr lang="mn-MN" sz="2800" b="1" dirty="0">
                <a:solidFill>
                  <a:schemeClr val="tx1"/>
                </a:solidFill>
                <a:latin typeface="Tahoma" panose="020B0604030504040204" pitchFamily="34" charset="0"/>
              </a:rPr>
              <a:t>,</a:t>
            </a:r>
            <a:r>
              <a:rPr lang="mn-MN" sz="2800" b="1" dirty="0">
                <a:solidFill>
                  <a:srgbClr val="00B0F0"/>
                </a:solidFill>
                <a:latin typeface="Tahoma" panose="020B0604030504040204" pitchFamily="34" charset="0"/>
              </a:rPr>
              <a:t> 5</a:t>
            </a:r>
            <a:r>
              <a:rPr lang="mn-MN" sz="2800" dirty="0">
                <a:solidFill>
                  <a:schemeClr val="tx1"/>
                </a:solidFill>
                <a:latin typeface="Tahoma" panose="020B0604030504040204" pitchFamily="34" charset="0"/>
              </a:rPr>
              <a:t>) - ийг устгахад (</a:t>
            </a:r>
            <a:r>
              <a:rPr lang="en-US" sz="2800" dirty="0">
                <a:solidFill>
                  <a:schemeClr val="tx1"/>
                </a:solidFill>
                <a:latin typeface="Tahoma" panose="020B0604030504040204" pitchFamily="34" charset="0"/>
              </a:rPr>
              <a:t>T(b): 2, 2, </a:t>
            </a:r>
            <a:r>
              <a:rPr lang="en-US" sz="2800" b="1" dirty="0">
                <a:solidFill>
                  <a:srgbClr val="00B0F0"/>
                </a:solidFill>
                <a:latin typeface="Tahoma" panose="020B0604030504040204" pitchFamily="34" charset="0"/>
              </a:rPr>
              <a:t>3</a:t>
            </a:r>
            <a:r>
              <a:rPr lang="en-US" sz="2800" b="1" dirty="0">
                <a:solidFill>
                  <a:schemeClr val="tx1"/>
                </a:solidFill>
                <a:latin typeface="Tahoma" panose="020B0604030504040204" pitchFamily="34" charset="0"/>
              </a:rPr>
              <a:t>,</a:t>
            </a:r>
            <a:r>
              <a:rPr lang="en-US" sz="2800" b="1" dirty="0">
                <a:solidFill>
                  <a:srgbClr val="00B0F0"/>
                </a:solidFill>
                <a:latin typeface="Tahoma" panose="020B0604030504040204" pitchFamily="34" charset="0"/>
              </a:rPr>
              <a:t> 4</a:t>
            </a:r>
            <a:r>
              <a:rPr lang="en-US" sz="2800" b="1" dirty="0">
                <a:solidFill>
                  <a:schemeClr val="tx1"/>
                </a:solidFill>
                <a:latin typeface="Tahoma" panose="020B0604030504040204" pitchFamily="34" charset="0"/>
              </a:rPr>
              <a:t>, </a:t>
            </a:r>
            <a:r>
              <a:rPr lang="en-US" sz="2800" b="1" dirty="0">
                <a:solidFill>
                  <a:srgbClr val="00B0F0"/>
                </a:solidFill>
                <a:latin typeface="Tahoma" panose="020B0604030504040204" pitchFamily="34" charset="0"/>
              </a:rPr>
              <a:t>4</a:t>
            </a:r>
            <a:r>
              <a:rPr lang="en-US" sz="2800" dirty="0">
                <a:solidFill>
                  <a:schemeClr val="tx1"/>
                </a:solidFill>
                <a:latin typeface="Tahoma" panose="020B0604030504040204" pitchFamily="34" charset="0"/>
              </a:rPr>
              <a:t>) - </a:t>
            </a:r>
            <a:r>
              <a:rPr lang="mn-MN" sz="2800" dirty="0">
                <a:solidFill>
                  <a:schemeClr val="tx1"/>
                </a:solidFill>
                <a:latin typeface="Tahoma" panose="020B0604030504040204" pitchFamily="34" charset="0"/>
              </a:rPr>
              <a:t>ийн харгалзах ижил утгатай мөрүүд дагаж устах тул </a:t>
            </a:r>
            <a:r>
              <a:rPr lang="en-US" sz="2800" b="1" dirty="0">
                <a:solidFill>
                  <a:schemeClr val="tx1"/>
                </a:solidFill>
                <a:latin typeface="Tahoma" panose="020B0604030504040204" pitchFamily="34" charset="0"/>
              </a:rPr>
              <a:t>T(a, b): (0,2), (1,2) </a:t>
            </a:r>
            <a:r>
              <a:rPr lang="mn-MN" sz="2800" dirty="0">
                <a:solidFill>
                  <a:schemeClr val="tx1"/>
                </a:solidFill>
                <a:latin typeface="Tahoma" panose="020B0604030504040204" pitchFamily="34" charset="0"/>
              </a:rPr>
              <a:t>болно</a:t>
            </a:r>
            <a:r>
              <a:rPr lang="mn-MN" sz="2800" dirty="0" smtClean="0">
                <a:solidFill>
                  <a:schemeClr val="tx1"/>
                </a:solidFill>
                <a:latin typeface="Tahoma" panose="020B0604030504040204" pitchFamily="34" charset="0"/>
              </a:rPr>
              <a:t>.</a:t>
            </a:r>
            <a:endParaRPr lang="mn-MN"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B. </a:t>
            </a:r>
            <a:r>
              <a:rPr lang="en-US" sz="2800" b="1" dirty="0">
                <a:solidFill>
                  <a:schemeClr val="tx1"/>
                </a:solidFill>
                <a:latin typeface="Tahoma" panose="020B0604030504040204" pitchFamily="34" charset="0"/>
              </a:rPr>
              <a:t>delete from R where </a:t>
            </a:r>
            <a:r>
              <a:rPr lang="en-US" sz="2800" b="1" dirty="0" smtClean="0">
                <a:solidFill>
                  <a:schemeClr val="tx1"/>
                </a:solidFill>
                <a:latin typeface="Tahoma" panose="020B0604030504040204" pitchFamily="34" charset="0"/>
              </a:rPr>
              <a:t>e &gt; f</a:t>
            </a:r>
            <a:endParaRPr lang="en-US" sz="2800" b="1"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Дараа </a:t>
            </a:r>
            <a:r>
              <a:rPr lang="en-US" sz="2800" b="1" dirty="0">
                <a:solidFill>
                  <a:schemeClr val="tx1"/>
                </a:solidFill>
                <a:latin typeface="Tahoma" panose="020B0604030504040204" pitchFamily="34" charset="0"/>
              </a:rPr>
              <a:t>R(e, f): (2,4), (3,5</a:t>
            </a:r>
            <a:r>
              <a:rPr lang="en-US" sz="2800" b="1" dirty="0" smtClean="0">
                <a:solidFill>
                  <a:schemeClr val="tx1"/>
                </a:solidFill>
                <a:latin typeface="Tahoma" panose="020B0604030504040204" pitchFamily="34" charset="0"/>
              </a:rPr>
              <a:t>), </a:t>
            </a:r>
            <a:r>
              <a:rPr lang="en-US" sz="2800" b="1" dirty="0">
                <a:solidFill>
                  <a:schemeClr val="tx1"/>
                </a:solidFill>
                <a:latin typeface="Tahoma" panose="020B0604030504040204" pitchFamily="34" charset="0"/>
              </a:rPr>
              <a:t>(5,7) </a:t>
            </a:r>
            <a:r>
              <a:rPr lang="mn-MN" sz="2800" dirty="0">
                <a:solidFill>
                  <a:schemeClr val="tx1"/>
                </a:solidFill>
                <a:latin typeface="Tahoma" panose="020B0604030504040204" pitchFamily="34" charset="0"/>
              </a:rPr>
              <a:t>болно. Эндээс </a:t>
            </a:r>
            <a:r>
              <a:rPr lang="en-US" sz="2800" b="1" dirty="0">
                <a:solidFill>
                  <a:schemeClr val="tx1"/>
                </a:solidFill>
                <a:latin typeface="Tahoma" panose="020B0604030504040204" pitchFamily="34" charset="0"/>
              </a:rPr>
              <a:t>R(e) ON DELETE CASCADE </a:t>
            </a:r>
            <a:r>
              <a:rPr lang="mn-MN" sz="2800" dirty="0">
                <a:solidFill>
                  <a:schemeClr val="tx1"/>
                </a:solidFill>
                <a:latin typeface="Tahoma" panose="020B0604030504040204" pitchFamily="34" charset="0"/>
              </a:rPr>
              <a:t>буюу </a:t>
            </a:r>
            <a:r>
              <a:rPr lang="en-US" sz="2800" dirty="0">
                <a:solidFill>
                  <a:schemeClr val="tx1"/>
                </a:solidFill>
                <a:latin typeface="Tahoma" panose="020B0604030504040204" pitchFamily="34" charset="0"/>
              </a:rPr>
              <a:t>R(e</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устсан утгууд: </a:t>
            </a:r>
            <a:r>
              <a:rPr lang="mn-MN" sz="2800" b="1" dirty="0" smtClean="0">
                <a:solidFill>
                  <a:srgbClr val="FF0000"/>
                </a:solidFill>
                <a:latin typeface="Tahoma" panose="020B0604030504040204" pitchFamily="34" charset="0"/>
              </a:rPr>
              <a:t>1</a:t>
            </a:r>
            <a:r>
              <a:rPr lang="mn-MN" sz="2800" b="1" dirty="0" smtClean="0">
                <a:solidFill>
                  <a:schemeClr val="tx1"/>
                </a:solidFill>
                <a:latin typeface="Tahoma" panose="020B0604030504040204" pitchFamily="34" charset="0"/>
              </a:rPr>
              <a:t>, </a:t>
            </a:r>
            <a:r>
              <a:rPr lang="mn-MN" sz="2800" b="1" dirty="0" smtClean="0">
                <a:solidFill>
                  <a:srgbClr val="FF0000"/>
                </a:solidFill>
                <a:latin typeface="Tahoma" panose="020B0604030504040204" pitchFamily="34" charset="0"/>
              </a:rPr>
              <a:t>4</a:t>
            </a:r>
            <a:r>
              <a:rPr lang="en-US" sz="2800" dirty="0" smtClean="0">
                <a:solidFill>
                  <a:schemeClr val="tx1"/>
                </a:solidFill>
                <a:latin typeface="Tahoma" panose="020B0604030504040204" pitchFamily="34" charset="0"/>
              </a:rPr>
              <a:t>) </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ийг устгахад </a:t>
            </a:r>
            <a:r>
              <a:rPr lang="en-US" sz="2800" dirty="0" smtClean="0">
                <a:solidFill>
                  <a:schemeClr val="tx1"/>
                </a:solidFill>
                <a:latin typeface="Tahoma" panose="020B0604030504040204" pitchFamily="34" charset="0"/>
              </a:rPr>
              <a:t>S(d)(5, 2, 3, 5, </a:t>
            </a:r>
            <a:r>
              <a:rPr lang="en-US" sz="2800" b="1" dirty="0" smtClean="0">
                <a:solidFill>
                  <a:srgbClr val="FF0000"/>
                </a:solidFill>
                <a:latin typeface="Tahoma" panose="020B0604030504040204" pitchFamily="34" charset="0"/>
              </a:rPr>
              <a:t>4</a:t>
            </a:r>
            <a:r>
              <a:rPr lang="en-US" sz="2800" dirty="0" smtClean="0">
                <a:solidFill>
                  <a:schemeClr val="tx1"/>
                </a:solidFill>
                <a:latin typeface="Tahoma" panose="020B0604030504040204" pitchFamily="34" charset="0"/>
              </a:rPr>
              <a:t>) </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ийн харгалзах ижил </a:t>
            </a:r>
            <a:r>
              <a:rPr lang="mn-MN" sz="2800" dirty="0" smtClean="0">
                <a:solidFill>
                  <a:schemeClr val="tx1"/>
                </a:solidFill>
                <a:latin typeface="Tahoma" panose="020B0604030504040204" pitchFamily="34" charset="0"/>
              </a:rPr>
              <a:t>утгатай </a:t>
            </a:r>
            <a:r>
              <a:rPr lang="mn-MN" sz="2800" dirty="0">
                <a:solidFill>
                  <a:schemeClr val="tx1"/>
                </a:solidFill>
                <a:latin typeface="Tahoma" panose="020B0604030504040204" pitchFamily="34" charset="0"/>
              </a:rPr>
              <a:t>мөрүүд дагаж устах бөгөөд у</a:t>
            </a:r>
            <a:r>
              <a:rPr lang="en-US" sz="2800" dirty="0">
                <a:solidFill>
                  <a:schemeClr val="tx1"/>
                </a:solidFill>
                <a:latin typeface="Tahoma" panose="020B0604030504040204" pitchFamily="34" charset="0"/>
              </a:rPr>
              <a:t>c</a:t>
            </a:r>
            <a:r>
              <a:rPr lang="mn-MN" sz="2800" dirty="0">
                <a:solidFill>
                  <a:schemeClr val="tx1"/>
                </a:solidFill>
                <a:latin typeface="Tahoma" panose="020B0604030504040204" pitchFamily="34" charset="0"/>
              </a:rPr>
              <a:t>тсан </a:t>
            </a:r>
            <a:r>
              <a:rPr lang="en-US" sz="2800" dirty="0">
                <a:solidFill>
                  <a:schemeClr val="tx1"/>
                </a:solidFill>
                <a:latin typeface="Tahoma" panose="020B0604030504040204" pitchFamily="34" charset="0"/>
              </a:rPr>
              <a:t>R(e)-</a:t>
            </a:r>
            <a:r>
              <a:rPr lang="mn-MN" sz="2800" dirty="0">
                <a:solidFill>
                  <a:schemeClr val="tx1"/>
                </a:solidFill>
                <a:latin typeface="Tahoma" panose="020B0604030504040204" pitchFamily="34" charset="0"/>
              </a:rPr>
              <a:t>ийн утга </a:t>
            </a:r>
            <a:r>
              <a:rPr lang="mn-MN" sz="2800" b="1" dirty="0">
                <a:solidFill>
                  <a:srgbClr val="FF0000"/>
                </a:solidFill>
                <a:latin typeface="Tahoma" panose="020B0604030504040204" pitchFamily="34" charset="0"/>
              </a:rPr>
              <a:t>1</a:t>
            </a:r>
            <a:r>
              <a:rPr lang="mn-MN" sz="2800" dirty="0">
                <a:solidFill>
                  <a:schemeClr val="tx1"/>
                </a:solidFill>
                <a:latin typeface="Tahoma" panose="020B0604030504040204" pitchFamily="34" charset="0"/>
              </a:rPr>
              <a:t> тэнцүү байх </a:t>
            </a:r>
            <a:r>
              <a:rPr lang="en-US" sz="2800" dirty="0">
                <a:solidFill>
                  <a:schemeClr val="tx1"/>
                </a:solidFill>
                <a:latin typeface="Tahoma" panose="020B0604030504040204" pitchFamily="34" charset="0"/>
              </a:rPr>
              <a:t>S(d) - </a:t>
            </a:r>
            <a:r>
              <a:rPr lang="mn-MN" sz="2800" dirty="0">
                <a:solidFill>
                  <a:schemeClr val="tx1"/>
                </a:solidFill>
                <a:latin typeface="Tahoma" panose="020B0604030504040204" pitchFamily="34" charset="0"/>
              </a:rPr>
              <a:t>ийн утга байхгүй </a:t>
            </a:r>
            <a:r>
              <a:rPr lang="mn-MN" sz="2800" dirty="0" smtClean="0">
                <a:solidFill>
                  <a:schemeClr val="tx1"/>
                </a:solidFill>
                <a:latin typeface="Tahoma" panose="020B0604030504040204" pitchFamily="34" charset="0"/>
              </a:rPr>
              <a:t>тул</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зөвхөн </a:t>
            </a:r>
            <a:r>
              <a:rPr lang="en-US" sz="2800" dirty="0">
                <a:solidFill>
                  <a:schemeClr val="tx1"/>
                </a:solidFill>
                <a:latin typeface="Tahoma" panose="020B0604030504040204" pitchFamily="34" charset="0"/>
              </a:rPr>
              <a:t>S(d) = 4 </a:t>
            </a:r>
            <a:r>
              <a:rPr lang="mn-MN" sz="2800" dirty="0" smtClean="0">
                <a:solidFill>
                  <a:schemeClr val="tx1"/>
                </a:solidFill>
                <a:latin typeface="Tahoma" panose="020B0604030504040204" pitchFamily="34" charset="0"/>
              </a:rPr>
              <a:t>байх мөр дагаж устаж </a:t>
            </a:r>
            <a:r>
              <a:rPr lang="en-US" sz="2800" b="1" dirty="0">
                <a:solidFill>
                  <a:schemeClr val="tx1"/>
                </a:solidFill>
                <a:latin typeface="Tahoma" panose="020B0604030504040204" pitchFamily="34" charset="0"/>
              </a:rPr>
              <a:t>S(c, d): (1</a:t>
            </a:r>
            <a:r>
              <a:rPr lang="en-US" sz="2800" b="1" dirty="0" smtClean="0">
                <a:solidFill>
                  <a:schemeClr val="tx1"/>
                </a:solidFill>
                <a:latin typeface="Tahoma" panose="020B0604030504040204" pitchFamily="34" charset="0"/>
              </a:rPr>
              <a:t>,</a:t>
            </a:r>
            <a:r>
              <a:rPr lang="mn-MN" sz="2800" b="1" dirty="0" smtClean="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5</a:t>
            </a:r>
            <a:r>
              <a:rPr lang="en-US" sz="2800" b="1" dirty="0">
                <a:solidFill>
                  <a:schemeClr val="tx1"/>
                </a:solidFill>
                <a:latin typeface="Tahoma" panose="020B0604030504040204" pitchFamily="34" charset="0"/>
              </a:rPr>
              <a:t>), (2</a:t>
            </a:r>
            <a:r>
              <a:rPr lang="en-US" sz="2800" b="1" dirty="0" smtClean="0">
                <a:solidFill>
                  <a:schemeClr val="tx1"/>
                </a:solidFill>
                <a:latin typeface="Tahoma" panose="020B0604030504040204" pitchFamily="34" charset="0"/>
              </a:rPr>
              <a:t>,</a:t>
            </a:r>
            <a:r>
              <a:rPr lang="mn-MN" sz="2800" b="1" dirty="0" smtClean="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2</a:t>
            </a:r>
            <a:r>
              <a:rPr lang="en-US" sz="2800" b="1" dirty="0">
                <a:solidFill>
                  <a:schemeClr val="tx1"/>
                </a:solidFill>
                <a:latin typeface="Tahoma" panose="020B0604030504040204" pitchFamily="34" charset="0"/>
              </a:rPr>
              <a:t>), (3</a:t>
            </a:r>
            <a:r>
              <a:rPr lang="en-US" sz="2800" b="1" dirty="0" smtClean="0">
                <a:solidFill>
                  <a:schemeClr val="tx1"/>
                </a:solidFill>
                <a:latin typeface="Tahoma" panose="020B0604030504040204" pitchFamily="34" charset="0"/>
              </a:rPr>
              <a:t>,</a:t>
            </a:r>
            <a:r>
              <a:rPr lang="mn-MN" sz="2800" b="1" dirty="0" smtClean="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3</a:t>
            </a:r>
            <a:r>
              <a:rPr lang="en-US" sz="2800" b="1" dirty="0">
                <a:solidFill>
                  <a:schemeClr val="tx1"/>
                </a:solidFill>
                <a:latin typeface="Tahoma" panose="020B0604030504040204" pitchFamily="34" charset="0"/>
              </a:rPr>
              <a:t>), (4</a:t>
            </a:r>
            <a:r>
              <a:rPr lang="en-US" sz="2800" b="1" dirty="0" smtClean="0">
                <a:solidFill>
                  <a:schemeClr val="tx1"/>
                </a:solidFill>
                <a:latin typeface="Tahoma" panose="020B0604030504040204" pitchFamily="34" charset="0"/>
              </a:rPr>
              <a:t>,</a:t>
            </a:r>
            <a:r>
              <a:rPr lang="mn-MN" sz="2800" b="1" dirty="0" smtClean="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5</a:t>
            </a:r>
            <a:r>
              <a:rPr lang="en-US" sz="2800" b="1" dirty="0">
                <a:solidFill>
                  <a:schemeClr val="tx1"/>
                </a:solidFill>
                <a:latin typeface="Tahoma" panose="020B0604030504040204" pitchFamily="34" charset="0"/>
              </a:rPr>
              <a:t>), </a:t>
            </a:r>
            <a:r>
              <a:rPr lang="en-US" sz="2800" strike="sngStrike" dirty="0">
                <a:solidFill>
                  <a:schemeClr val="tx1"/>
                </a:solidFill>
                <a:latin typeface="Tahoma" panose="020B0604030504040204" pitchFamily="34" charset="0"/>
              </a:rPr>
              <a:t>(5</a:t>
            </a:r>
            <a:r>
              <a:rPr lang="en-US" sz="2800" strike="sngStrike" dirty="0" smtClean="0">
                <a:solidFill>
                  <a:schemeClr val="tx1"/>
                </a:solidFill>
                <a:latin typeface="Tahoma" panose="020B0604030504040204" pitchFamily="34" charset="0"/>
              </a:rPr>
              <a:t>,</a:t>
            </a:r>
            <a:r>
              <a:rPr lang="mn-MN" sz="2800" strike="sngStrike" dirty="0" smtClean="0">
                <a:solidFill>
                  <a:schemeClr val="tx1"/>
                </a:solidFill>
                <a:latin typeface="Tahoma" panose="020B0604030504040204" pitchFamily="34" charset="0"/>
              </a:rPr>
              <a:t> </a:t>
            </a:r>
            <a:r>
              <a:rPr lang="en-US" sz="2800" strike="sngStrike" dirty="0" smtClean="0">
                <a:solidFill>
                  <a:srgbClr val="FF0000"/>
                </a:solidFill>
                <a:latin typeface="Tahoma" panose="020B0604030504040204" pitchFamily="34" charset="0"/>
              </a:rPr>
              <a:t>4</a:t>
            </a:r>
            <a:r>
              <a:rPr lang="en-US" sz="2800" strike="sngStrike" dirty="0" smtClean="0">
                <a:solidFill>
                  <a:schemeClr val="tx1"/>
                </a:solidFill>
                <a:latin typeface="Tahoma" panose="020B0604030504040204" pitchFamily="34" charset="0"/>
              </a:rPr>
              <a:t>)</a:t>
            </a:r>
            <a:r>
              <a:rPr lang="mn-MN" sz="2800" dirty="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болно. </a:t>
            </a:r>
            <a:r>
              <a:rPr lang="mn-MN" sz="2800" dirty="0">
                <a:solidFill>
                  <a:schemeClr val="tx1"/>
                </a:solidFill>
                <a:latin typeface="Tahoma" panose="020B0604030504040204" pitchFamily="34" charset="0"/>
              </a:rPr>
              <a:t>Эндээс </a:t>
            </a:r>
            <a:r>
              <a:rPr lang="en-US" sz="2800" dirty="0" smtClean="0">
                <a:solidFill>
                  <a:schemeClr val="tx1"/>
                </a:solidFill>
                <a:latin typeface="Tahoma" panose="020B0604030504040204" pitchFamily="34" charset="0"/>
              </a:rPr>
              <a:t>S </a:t>
            </a:r>
            <a:r>
              <a:rPr lang="mn-MN" sz="2800" dirty="0">
                <a:solidFill>
                  <a:schemeClr val="tx1"/>
                </a:solidFill>
                <a:latin typeface="Tahoma" panose="020B0604030504040204" pitchFamily="34" charset="0"/>
              </a:rPr>
              <a:t>хүснэгтээс </a:t>
            </a:r>
            <a:r>
              <a:rPr lang="en-US" sz="2800" b="1" dirty="0" smtClean="0">
                <a:solidFill>
                  <a:schemeClr val="tx1"/>
                </a:solidFill>
                <a:latin typeface="Tahoma" panose="020B0604030504040204" pitchFamily="34" charset="0"/>
              </a:rPr>
              <a:t>S(c) = </a:t>
            </a:r>
            <a:r>
              <a:rPr lang="en-US" sz="2800" b="1" dirty="0" smtClean="0">
                <a:solidFill>
                  <a:srgbClr val="00B0F0"/>
                </a:solidFill>
                <a:latin typeface="Tahoma" panose="020B0604030504040204" pitchFamily="34" charset="0"/>
              </a:rPr>
              <a:t>5</a:t>
            </a:r>
            <a:r>
              <a:rPr lang="en-US" sz="2800" b="1"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байх нэг мөр устсан бөгөөд</a:t>
            </a:r>
            <a:r>
              <a:rPr lang="en-US" sz="2800"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Т хүснэгтэд </a:t>
            </a:r>
            <a:r>
              <a:rPr lang="mn-MN" sz="2800" b="1" dirty="0" smtClean="0">
                <a:solidFill>
                  <a:schemeClr val="tx1"/>
                </a:solidFill>
                <a:latin typeface="Tahoma" panose="020B0604030504040204" pitchFamily="34" charset="0"/>
              </a:rPr>
              <a:t>Т</a:t>
            </a:r>
            <a:r>
              <a:rPr lang="en-US" sz="2800" b="1" dirty="0" smtClean="0">
                <a:solidFill>
                  <a:schemeClr val="tx1"/>
                </a:solidFill>
                <a:latin typeface="Tahoma" panose="020B0604030504040204" pitchFamily="34" charset="0"/>
              </a:rPr>
              <a:t>(b) = </a:t>
            </a:r>
            <a:r>
              <a:rPr lang="en-US" sz="2800" b="1" dirty="0" smtClean="0">
                <a:solidFill>
                  <a:srgbClr val="00B0F0"/>
                </a:solidFill>
                <a:latin typeface="Tahoma" panose="020B0604030504040204" pitchFamily="34" charset="0"/>
              </a:rPr>
              <a:t>5</a:t>
            </a:r>
            <a:r>
              <a:rPr lang="mn-MN" sz="2800" b="1" dirty="0" smtClean="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байх мөр байхгүй тул </a:t>
            </a:r>
            <a:r>
              <a:rPr lang="en-US" sz="2800" b="1" dirty="0" smtClean="0">
                <a:solidFill>
                  <a:schemeClr val="tx1"/>
                </a:solidFill>
                <a:latin typeface="Tahoma" panose="020B0604030504040204" pitchFamily="34" charset="0"/>
              </a:rPr>
              <a:t>T(a</a:t>
            </a:r>
            <a:r>
              <a:rPr lang="en-US" sz="2800" b="1" dirty="0">
                <a:solidFill>
                  <a:schemeClr val="tx1"/>
                </a:solidFill>
                <a:latin typeface="Tahoma" panose="020B0604030504040204" pitchFamily="34" charset="0"/>
              </a:rPr>
              <a:t>, b): (0</a:t>
            </a:r>
            <a:r>
              <a:rPr lang="en-US" sz="2800" b="1" dirty="0" smtClean="0">
                <a:solidFill>
                  <a:schemeClr val="tx1"/>
                </a:solidFill>
                <a:latin typeface="Tahoma" panose="020B0604030504040204" pitchFamily="34" charset="0"/>
              </a:rPr>
              <a:t>,</a:t>
            </a:r>
            <a:r>
              <a:rPr lang="mn-MN" sz="2800" b="1" dirty="0" smtClean="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2</a:t>
            </a:r>
            <a:r>
              <a:rPr lang="en-US" sz="2800" b="1" dirty="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1,</a:t>
            </a:r>
            <a:r>
              <a:rPr lang="mn-MN" sz="2800" b="1" dirty="0" smtClean="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2), </a:t>
            </a:r>
            <a:r>
              <a:rPr lang="en-US" sz="2800" b="1" dirty="0">
                <a:solidFill>
                  <a:schemeClr val="tx1"/>
                </a:solidFill>
                <a:latin typeface="Tahoma" panose="020B0604030504040204" pitchFamily="34" charset="0"/>
              </a:rPr>
              <a:t>(2</a:t>
            </a:r>
            <a:r>
              <a:rPr lang="en-US" sz="2800" b="1" dirty="0" smtClean="0">
                <a:solidFill>
                  <a:schemeClr val="tx1"/>
                </a:solidFill>
                <a:latin typeface="Tahoma" panose="020B0604030504040204" pitchFamily="34" charset="0"/>
              </a:rPr>
              <a:t>,</a:t>
            </a:r>
            <a:r>
              <a:rPr lang="mn-MN" sz="2800" b="1" dirty="0" smtClean="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3</a:t>
            </a:r>
            <a:r>
              <a:rPr lang="en-US" sz="2800" b="1" dirty="0">
                <a:solidFill>
                  <a:schemeClr val="tx1"/>
                </a:solidFill>
                <a:latin typeface="Tahoma" panose="020B0604030504040204" pitchFamily="34" charset="0"/>
              </a:rPr>
              <a:t>), (3</a:t>
            </a:r>
            <a:r>
              <a:rPr lang="en-US" sz="2800" b="1" dirty="0" smtClean="0">
                <a:solidFill>
                  <a:schemeClr val="tx1"/>
                </a:solidFill>
                <a:latin typeface="Tahoma" panose="020B0604030504040204" pitchFamily="34" charset="0"/>
              </a:rPr>
              <a:t>,</a:t>
            </a:r>
            <a:r>
              <a:rPr lang="mn-MN" sz="2800" b="1" dirty="0" smtClean="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4</a:t>
            </a:r>
            <a:r>
              <a:rPr lang="en-US" sz="2800" b="1" dirty="0">
                <a:solidFill>
                  <a:schemeClr val="tx1"/>
                </a:solidFill>
                <a:latin typeface="Tahoma" panose="020B0604030504040204" pitchFamily="34" charset="0"/>
              </a:rPr>
              <a:t>),(4</a:t>
            </a:r>
            <a:r>
              <a:rPr lang="en-US" sz="2800" b="1" dirty="0" smtClean="0">
                <a:solidFill>
                  <a:schemeClr val="tx1"/>
                </a:solidFill>
                <a:latin typeface="Tahoma" panose="020B0604030504040204" pitchFamily="34" charset="0"/>
              </a:rPr>
              <a:t>,</a:t>
            </a:r>
            <a:r>
              <a:rPr lang="mn-MN" sz="2800" b="1" dirty="0" smtClean="0">
                <a:solidFill>
                  <a:schemeClr val="tx1"/>
                </a:solidFill>
                <a:latin typeface="Tahoma" panose="020B0604030504040204" pitchFamily="34" charset="0"/>
              </a:rPr>
              <a:t> </a:t>
            </a:r>
            <a:r>
              <a:rPr lang="en-US" sz="2800" b="1" dirty="0" smtClean="0">
                <a:solidFill>
                  <a:schemeClr val="tx1"/>
                </a:solidFill>
                <a:latin typeface="Tahoma" panose="020B0604030504040204" pitchFamily="34" charset="0"/>
              </a:rPr>
              <a:t>4</a:t>
            </a:r>
            <a:r>
              <a:rPr lang="en-US" sz="2800" b="1"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буюу </a:t>
            </a:r>
            <a:r>
              <a:rPr lang="mn-MN" sz="2800" dirty="0" smtClean="0">
                <a:solidFill>
                  <a:schemeClr val="tx1"/>
                </a:solidFill>
                <a:latin typeface="Tahoma" panose="020B0604030504040204" pitchFamily="34" charset="0"/>
              </a:rPr>
              <a:t>хэвэндээ </a:t>
            </a:r>
            <a:r>
              <a:rPr lang="mn-MN" sz="2800" dirty="0">
                <a:solidFill>
                  <a:schemeClr val="tx1"/>
                </a:solidFill>
                <a:latin typeface="Tahoma" panose="020B0604030504040204" pitchFamily="34" charset="0"/>
              </a:rPr>
              <a:t>байна</a:t>
            </a:r>
            <a:r>
              <a:rPr lang="mn-MN" sz="2800" dirty="0" smtClean="0">
                <a:solidFill>
                  <a:schemeClr val="tx1"/>
                </a:solidFill>
                <a:latin typeface="Tahoma" panose="020B0604030504040204" pitchFamily="34" charset="0"/>
              </a:rPr>
              <a:t>.</a:t>
            </a:r>
            <a:endParaRPr lang="en-US" sz="2800" dirty="0" smtClean="0">
              <a:solidFill>
                <a:schemeClr val="tx1"/>
              </a:solidFill>
              <a:latin typeface="Tahoma" panose="020B060403050404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373600" y="3581400"/>
            <a:ext cx="1371600" cy="1371600"/>
          </a:xfrm>
          <a:prstGeom prst="rect">
            <a:avLst/>
          </a:prstGeom>
        </p:spPr>
      </p:pic>
    </p:spTree>
    <p:extLst>
      <p:ext uri="{BB962C8B-B14F-4D97-AF65-F5344CB8AC3E}">
        <p14:creationId xmlns:p14="http://schemas.microsoft.com/office/powerpoint/2010/main" val="23906964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336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228600" y="1371600"/>
            <a:ext cx="19659600" cy="54864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b="1" dirty="0">
                <a:solidFill>
                  <a:schemeClr val="tx1"/>
                </a:solidFill>
                <a:latin typeface="Tahoma" panose="020B0604030504040204" pitchFamily="34" charset="0"/>
              </a:rPr>
              <a:t>3. </a:t>
            </a:r>
            <a:r>
              <a:rPr lang="en-US" sz="2800" dirty="0" smtClean="0">
                <a:solidFill>
                  <a:schemeClr val="tx1"/>
                </a:solidFill>
                <a:latin typeface="Tahoma" panose="020B0604030504040204" pitchFamily="34" charset="0"/>
              </a:rPr>
              <a:t>Bid(item,</a:t>
            </a:r>
            <a:r>
              <a:rPr lang="mn-MN" sz="2800" dirty="0" smtClean="0">
                <a:solidFill>
                  <a:schemeClr val="tx1"/>
                </a:solidFill>
                <a:latin typeface="Tahoma" panose="020B0604030504040204" pitchFamily="34" charset="0"/>
              </a:rPr>
              <a:t> </a:t>
            </a:r>
            <a:r>
              <a:rPr lang="en-US" sz="2800" dirty="0" smtClean="0">
                <a:solidFill>
                  <a:schemeClr val="tx1"/>
                </a:solidFill>
                <a:latin typeface="Tahoma" panose="020B0604030504040204" pitchFamily="34" charset="0"/>
              </a:rPr>
              <a:t>price</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хүснэгт өгөгдөв. </a:t>
            </a:r>
            <a:r>
              <a:rPr lang="en-US" sz="2800" dirty="0">
                <a:solidFill>
                  <a:schemeClr val="tx1"/>
                </a:solidFill>
                <a:latin typeface="Tahoma" panose="020B0604030504040204" pitchFamily="34" charset="0"/>
              </a:rPr>
              <a:t>Bid </a:t>
            </a:r>
            <a:r>
              <a:rPr lang="mn-MN" sz="2800" dirty="0">
                <a:solidFill>
                  <a:schemeClr val="tx1"/>
                </a:solidFill>
                <a:latin typeface="Tahoma" panose="020B0604030504040204" pitchFamily="34" charset="0"/>
              </a:rPr>
              <a:t>хүснэгт доорх 2 мөртэй: (</a:t>
            </a:r>
            <a:r>
              <a:rPr lang="en-US" sz="2800" dirty="0">
                <a:solidFill>
                  <a:schemeClr val="tx1"/>
                </a:solidFill>
                <a:latin typeface="Tahoma" panose="020B0604030504040204" pitchFamily="34" charset="0"/>
              </a:rPr>
              <a:t>phone</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 </a:t>
            </a:r>
            <a:r>
              <a:rPr lang="en-US" sz="2800" dirty="0" smtClean="0">
                <a:solidFill>
                  <a:schemeClr val="tx1"/>
                </a:solidFill>
                <a:latin typeface="Tahoma" panose="020B0604030504040204" pitchFamily="34" charset="0"/>
              </a:rPr>
              <a:t>10</a:t>
            </a:r>
            <a:r>
              <a:rPr lang="en-US" sz="2800" dirty="0">
                <a:solidFill>
                  <a:schemeClr val="tx1"/>
                </a:solidFill>
                <a:latin typeface="Tahoma" panose="020B0604030504040204" pitchFamily="34" charset="0"/>
              </a:rPr>
              <a:t>) and (laptop</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 </a:t>
            </a:r>
            <a:r>
              <a:rPr lang="en-US" sz="2800" dirty="0" smtClean="0">
                <a:solidFill>
                  <a:schemeClr val="tx1"/>
                </a:solidFill>
                <a:latin typeface="Tahoma" panose="020B0604030504040204" pitchFamily="34" charset="0"/>
              </a:rPr>
              <a:t>20</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Бид доорх 2 транзакшныг зэрэг ажиллуулав</a:t>
            </a:r>
            <a:r>
              <a:rPr lang="mn-MN" sz="2800" dirty="0" smtClean="0">
                <a:solidFill>
                  <a:schemeClr val="tx1"/>
                </a:solidFill>
                <a:latin typeface="Tahoma" panose="020B0604030504040204" pitchFamily="34" charset="0"/>
              </a:rPr>
              <a:t>:</a:t>
            </a:r>
          </a:p>
          <a:p>
            <a:pPr lvl="1" algn="just"/>
            <a:endParaRPr lang="mn-MN" sz="2800" dirty="0">
              <a:solidFill>
                <a:schemeClr val="tx1"/>
              </a:solidFill>
              <a:latin typeface="Tahoma" panose="020B0604030504040204" pitchFamily="34" charset="0"/>
            </a:endParaRPr>
          </a:p>
          <a:p>
            <a:pPr lvl="1" algn="just"/>
            <a:r>
              <a:rPr lang="en-US" sz="2800" b="1" dirty="0">
                <a:solidFill>
                  <a:schemeClr val="tx1"/>
                </a:solidFill>
                <a:latin typeface="Tahoma" panose="020B0604030504040204" pitchFamily="34" charset="0"/>
              </a:rPr>
              <a:t>T1</a:t>
            </a:r>
            <a:r>
              <a:rPr lang="en-US" sz="2800" dirty="0">
                <a:solidFill>
                  <a:schemeClr val="tx1"/>
                </a:solidFill>
                <a:latin typeface="Tahoma" panose="020B0604030504040204" pitchFamily="34" charset="0"/>
              </a:rPr>
              <a:t> - S1: update Bid set price = price + </a:t>
            </a:r>
            <a:r>
              <a:rPr lang="en-US" sz="2800" dirty="0" smtClean="0">
                <a:solidFill>
                  <a:schemeClr val="tx1"/>
                </a:solidFill>
                <a:latin typeface="Tahoma" panose="020B0604030504040204" pitchFamily="34" charset="0"/>
              </a:rPr>
              <a:t>5;</a:t>
            </a:r>
            <a:endParaRPr lang="en-US"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a:t>
            </a:r>
            <a:r>
              <a:rPr lang="en-US" sz="2800" dirty="0" smtClean="0">
                <a:solidFill>
                  <a:schemeClr val="tx1"/>
                </a:solidFill>
                <a:latin typeface="Tahoma" panose="020B0604030504040204" pitchFamily="34" charset="0"/>
              </a:rPr>
              <a:t>S2</a:t>
            </a:r>
            <a:r>
              <a:rPr lang="en-US" sz="2800" dirty="0">
                <a:solidFill>
                  <a:schemeClr val="tx1"/>
                </a:solidFill>
                <a:latin typeface="Tahoma" panose="020B0604030504040204" pitchFamily="34" charset="0"/>
              </a:rPr>
              <a:t>: insert into Bid values (desktop,30</a:t>
            </a:r>
            <a:r>
              <a:rPr lang="en-US" sz="2800" dirty="0" smtClean="0">
                <a:solidFill>
                  <a:schemeClr val="tx1"/>
                </a:solidFill>
                <a:latin typeface="Tahoma" panose="020B0604030504040204" pitchFamily="34" charset="0"/>
              </a:rPr>
              <a:t>)</a:t>
            </a:r>
            <a:r>
              <a:rPr lang="en-US" sz="2800" dirty="0">
                <a:solidFill>
                  <a:schemeClr val="tx1"/>
                </a:solidFill>
                <a:latin typeface="Tahoma" panose="020B0604030504040204" pitchFamily="34" charset="0"/>
              </a:rPr>
              <a:t>;</a:t>
            </a:r>
          </a:p>
          <a:p>
            <a:pPr lvl="1" algn="just"/>
            <a:endParaRPr lang="en-US" sz="2800" dirty="0">
              <a:solidFill>
                <a:schemeClr val="tx1"/>
              </a:solidFill>
              <a:latin typeface="Tahoma" panose="020B0604030504040204" pitchFamily="34" charset="0"/>
            </a:endParaRPr>
          </a:p>
          <a:p>
            <a:pPr lvl="1" algn="just"/>
            <a:r>
              <a:rPr lang="en-US" sz="2800" b="1" dirty="0">
                <a:solidFill>
                  <a:schemeClr val="tx1"/>
                </a:solidFill>
                <a:latin typeface="Tahoma" panose="020B0604030504040204" pitchFamily="34" charset="0"/>
              </a:rPr>
              <a:t>T2</a:t>
            </a:r>
            <a:r>
              <a:rPr lang="en-US" sz="2800" dirty="0">
                <a:solidFill>
                  <a:schemeClr val="tx1"/>
                </a:solidFill>
                <a:latin typeface="Tahoma" panose="020B0604030504040204" pitchFamily="34" charset="0"/>
              </a:rPr>
              <a:t> - S3: select sum(price) as s from </a:t>
            </a:r>
            <a:r>
              <a:rPr lang="en-US" sz="2800" dirty="0" smtClean="0">
                <a:solidFill>
                  <a:schemeClr val="tx1"/>
                </a:solidFill>
                <a:latin typeface="Tahoma" panose="020B0604030504040204" pitchFamily="34" charset="0"/>
              </a:rPr>
              <a:t>Bid;</a:t>
            </a:r>
            <a:endParaRPr lang="en-US"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a:t>
            </a:r>
            <a:r>
              <a:rPr lang="en-US" sz="2800" dirty="0" smtClean="0">
                <a:solidFill>
                  <a:schemeClr val="tx1"/>
                </a:solidFill>
                <a:latin typeface="Tahoma" panose="020B0604030504040204" pitchFamily="34" charset="0"/>
              </a:rPr>
              <a:t>S4</a:t>
            </a:r>
            <a:r>
              <a:rPr lang="en-US" sz="2800" dirty="0">
                <a:solidFill>
                  <a:schemeClr val="tx1"/>
                </a:solidFill>
                <a:latin typeface="Tahoma" panose="020B0604030504040204" pitchFamily="34" charset="0"/>
              </a:rPr>
              <a:t>: select max(price) as m from </a:t>
            </a:r>
            <a:r>
              <a:rPr lang="en-US" sz="2800" dirty="0" smtClean="0">
                <a:solidFill>
                  <a:schemeClr val="tx1"/>
                </a:solidFill>
                <a:latin typeface="Tahoma" panose="020B0604030504040204" pitchFamily="34" charset="0"/>
              </a:rPr>
              <a:t>Bid;</a:t>
            </a:r>
            <a:endParaRPr lang="en-US" sz="2800" dirty="0">
              <a:solidFill>
                <a:schemeClr val="tx1"/>
              </a:solidFill>
              <a:latin typeface="Tahoma" panose="020B0604030504040204" pitchFamily="34" charset="0"/>
            </a:endParaRPr>
          </a:p>
          <a:p>
            <a:pPr lvl="1" algn="just"/>
            <a:endParaRPr lang="en-US" sz="2800" dirty="0">
              <a:solidFill>
                <a:schemeClr val="tx1"/>
              </a:solidFill>
              <a:latin typeface="Tahoma" panose="020B0604030504040204" pitchFamily="34" charset="0"/>
            </a:endParaRPr>
          </a:p>
          <a:p>
            <a:pPr lvl="1" algn="just"/>
            <a:r>
              <a:rPr lang="en-US" sz="2800" b="1" dirty="0">
                <a:solidFill>
                  <a:schemeClr val="tx1"/>
                </a:solidFill>
                <a:latin typeface="Tahoma" panose="020B0604030504040204" pitchFamily="34" charset="0"/>
              </a:rPr>
              <a:t>T1</a:t>
            </a:r>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үргэлж </a:t>
            </a:r>
            <a:r>
              <a:rPr lang="en-US" sz="2800" b="1" dirty="0">
                <a:solidFill>
                  <a:schemeClr val="tx1"/>
                </a:solidFill>
                <a:latin typeface="Tahoma" panose="020B0604030504040204" pitchFamily="34" charset="0"/>
              </a:rPr>
              <a:t>isolation level Serializable </a:t>
            </a:r>
            <a:r>
              <a:rPr lang="mn-MN" sz="2800" dirty="0">
                <a:solidFill>
                  <a:schemeClr val="tx1"/>
                </a:solidFill>
                <a:latin typeface="Tahoma" panose="020B0604030504040204" pitchFamily="34" charset="0"/>
              </a:rPr>
              <a:t>байдаг. 2 транзакшин </a:t>
            </a:r>
            <a:r>
              <a:rPr lang="mn-MN" sz="2800" dirty="0" smtClean="0">
                <a:solidFill>
                  <a:schemeClr val="tx1"/>
                </a:solidFill>
                <a:latin typeface="Tahoma" panose="020B0604030504040204" pitchFamily="34" charset="0"/>
              </a:rPr>
              <a:t>2 – уул коммит </a:t>
            </a:r>
            <a:r>
              <a:rPr lang="mn-MN" sz="2800" dirty="0">
                <a:solidFill>
                  <a:schemeClr val="tx1"/>
                </a:solidFill>
                <a:latin typeface="Tahoma" panose="020B0604030504040204" pitchFamily="34" charset="0"/>
              </a:rPr>
              <a:t>хийгджээ.</a:t>
            </a:r>
            <a:endParaRPr lang="en-US" sz="2800" dirty="0">
              <a:solidFill>
                <a:schemeClr val="tx1"/>
              </a:solidFill>
              <a:latin typeface="Tahoma" panose="020B0604030504040204"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801600" y="3200400"/>
            <a:ext cx="1447800" cy="1447800"/>
          </a:xfrm>
          <a:prstGeom prst="rect">
            <a:avLst/>
          </a:prstGeom>
        </p:spPr>
      </p:pic>
    </p:spTree>
    <p:extLst>
      <p:ext uri="{BB962C8B-B14F-4D97-AF65-F5344CB8AC3E}">
        <p14:creationId xmlns:p14="http://schemas.microsoft.com/office/powerpoint/2010/main" val="38477526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6367"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228600" y="1371600"/>
            <a:ext cx="19659600" cy="92964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mn-MN" sz="2800" b="1" dirty="0">
                <a:solidFill>
                  <a:schemeClr val="tx1"/>
                </a:solidFill>
                <a:latin typeface="Tahoma" panose="020B0604030504040204" pitchFamily="34" charset="0"/>
              </a:rPr>
              <a:t>А. </a:t>
            </a:r>
            <a:r>
              <a:rPr lang="en-US" sz="2800" dirty="0">
                <a:solidFill>
                  <a:schemeClr val="tx1"/>
                </a:solidFill>
                <a:latin typeface="Tahoma" panose="020B0604030504040204" pitchFamily="34" charset="0"/>
              </a:rPr>
              <a:t>T2 </a:t>
            </a:r>
            <a:r>
              <a:rPr lang="mn-MN" sz="2800" dirty="0">
                <a:solidFill>
                  <a:schemeClr val="tx1"/>
                </a:solidFill>
                <a:latin typeface="Tahoma" panose="020B0604030504040204" pitchFamily="34" charset="0"/>
              </a:rPr>
              <a:t>транзакшин </a:t>
            </a:r>
            <a:r>
              <a:rPr lang="en-US" sz="2800" dirty="0">
                <a:solidFill>
                  <a:schemeClr val="tx1"/>
                </a:solidFill>
                <a:latin typeface="Tahoma" panose="020B0604030504040204" pitchFamily="34" charset="0"/>
              </a:rPr>
              <a:t>isolation level Serializable </a:t>
            </a:r>
            <a:r>
              <a:rPr lang="mn-MN" sz="2800" dirty="0">
                <a:solidFill>
                  <a:schemeClr val="tx1"/>
                </a:solidFill>
                <a:latin typeface="Tahoma" panose="020B0604030504040204" pitchFamily="34" charset="0"/>
              </a:rPr>
              <a:t>бол, доорхуудаас Т2-р буцаагдах боломжгүй хосуудыг олж, тайлбарла. (10 оноо)</a:t>
            </a:r>
          </a:p>
          <a:p>
            <a:pPr lvl="1" algn="just"/>
            <a:r>
              <a:rPr lang="mn-MN" sz="2800" dirty="0">
                <a:solidFill>
                  <a:schemeClr val="tx1"/>
                </a:solidFill>
                <a:latin typeface="Tahoma" panose="020B0604030504040204" pitchFamily="34" charset="0"/>
              </a:rPr>
              <a:t>	Т1, </a:t>
            </a:r>
            <a:r>
              <a:rPr lang="en-US" sz="2800" dirty="0">
                <a:solidFill>
                  <a:schemeClr val="tx1"/>
                </a:solidFill>
                <a:latin typeface="Tahoma" panose="020B0604030504040204" pitchFamily="34" charset="0"/>
              </a:rPr>
              <a:t>T2 </a:t>
            </a:r>
            <a:r>
              <a:rPr lang="mn-MN" sz="2800" dirty="0">
                <a:solidFill>
                  <a:schemeClr val="tx1"/>
                </a:solidFill>
                <a:latin typeface="Tahoma" panose="020B0604030504040204" pitchFamily="34" charset="0"/>
              </a:rPr>
              <a:t>транзакшин хоёулаа </a:t>
            </a:r>
            <a:r>
              <a:rPr lang="en-US" sz="2800" dirty="0">
                <a:solidFill>
                  <a:schemeClr val="tx1"/>
                </a:solidFill>
                <a:latin typeface="Tahoma" panose="020B0604030504040204" pitchFamily="34" charset="0"/>
              </a:rPr>
              <a:t>isolation level Serializable </a:t>
            </a:r>
            <a:r>
              <a:rPr lang="mn-MN" sz="2800" dirty="0">
                <a:solidFill>
                  <a:schemeClr val="tx1"/>
                </a:solidFill>
                <a:latin typeface="Tahoma" panose="020B0604030504040204" pitchFamily="34" charset="0"/>
              </a:rPr>
              <a:t>түвшинтэй учраас Т1;</a:t>
            </a:r>
            <a:r>
              <a:rPr lang="en-US" sz="2800" dirty="0">
                <a:solidFill>
                  <a:schemeClr val="tx1"/>
                </a:solidFill>
                <a:latin typeface="Tahoma" panose="020B0604030504040204" pitchFamily="34" charset="0"/>
              </a:rPr>
              <a:t>T2, T2;T1 </a:t>
            </a:r>
            <a:r>
              <a:rPr lang="mn-MN" sz="2800" dirty="0">
                <a:solidFill>
                  <a:schemeClr val="tx1"/>
                </a:solidFill>
                <a:latin typeface="Tahoma" panose="020B0604030504040204" pitchFamily="34" charset="0"/>
              </a:rPr>
              <a:t>гэж ажиллах боломжтой.</a:t>
            </a:r>
          </a:p>
          <a:p>
            <a:pPr lvl="1" algn="just"/>
            <a:r>
              <a:rPr lang="mn-MN" sz="2800" dirty="0">
                <a:solidFill>
                  <a:schemeClr val="tx1"/>
                </a:solidFill>
                <a:latin typeface="Tahoma" panose="020B0604030504040204" pitchFamily="34" charset="0"/>
              </a:rPr>
              <a:t>	Т1;</a:t>
            </a:r>
            <a:r>
              <a:rPr lang="en-US" sz="2800" dirty="0">
                <a:solidFill>
                  <a:schemeClr val="tx1"/>
                </a:solidFill>
                <a:latin typeface="Tahoma" panose="020B0604030504040204" pitchFamily="34" charset="0"/>
              </a:rPr>
              <a:t>T2 </a:t>
            </a:r>
            <a:r>
              <a:rPr lang="mn-MN" sz="2800" dirty="0" smtClean="0">
                <a:solidFill>
                  <a:schemeClr val="tx1"/>
                </a:solidFill>
                <a:latin typeface="Tahoma" panose="020B0604030504040204" pitchFamily="34" charset="0"/>
              </a:rPr>
              <a:t>буюу Т1 ажиллаж дууссаны дараа Т2 ажиллах үед </a:t>
            </a:r>
            <a:r>
              <a:rPr lang="en-US" sz="2800" dirty="0">
                <a:solidFill>
                  <a:schemeClr val="tx1"/>
                </a:solidFill>
                <a:latin typeface="Tahoma" panose="020B0604030504040204" pitchFamily="34" charset="0"/>
              </a:rPr>
              <a:t>s = 30, m = 20</a:t>
            </a:r>
          </a:p>
          <a:p>
            <a:pPr lvl="1" algn="just"/>
            <a:r>
              <a:rPr lang="en-US" sz="2800" dirty="0">
                <a:solidFill>
                  <a:schemeClr val="tx1"/>
                </a:solidFill>
                <a:latin typeface="Tahoma" panose="020B0604030504040204" pitchFamily="34" charset="0"/>
              </a:rPr>
              <a:t>	T2;T1 </a:t>
            </a:r>
            <a:r>
              <a:rPr lang="mn-MN" sz="2800" dirty="0" smtClean="0">
                <a:solidFill>
                  <a:schemeClr val="tx1"/>
                </a:solidFill>
                <a:latin typeface="Tahoma" panose="020B0604030504040204" pitchFamily="34" charset="0"/>
              </a:rPr>
              <a:t>буюу Т2 ажиллаж дууссаны дараа Т1 ажиллах үед </a:t>
            </a:r>
            <a:r>
              <a:rPr lang="en-US" sz="2800" dirty="0">
                <a:solidFill>
                  <a:schemeClr val="tx1"/>
                </a:solidFill>
                <a:latin typeface="Tahoma" panose="020B0604030504040204" pitchFamily="34" charset="0"/>
              </a:rPr>
              <a:t>s = 70, m = 30</a:t>
            </a:r>
          </a:p>
          <a:p>
            <a:pPr lvl="1" algn="just"/>
            <a:endParaRPr lang="en-US" sz="2800" dirty="0">
              <a:solidFill>
                <a:schemeClr val="tx1"/>
              </a:solidFill>
              <a:latin typeface="Tahoma" panose="020B0604030504040204" pitchFamily="34" charset="0"/>
            </a:endParaRPr>
          </a:p>
          <a:p>
            <a:pPr marL="943423" lvl="1" indent="-457200" algn="just">
              <a:buFontTx/>
              <a:buChar char="-"/>
            </a:pPr>
            <a:r>
              <a:rPr lang="en-US" sz="2800" dirty="0" smtClean="0">
                <a:solidFill>
                  <a:srgbClr val="00B050"/>
                </a:solidFill>
                <a:latin typeface="Tahoma" panose="020B0604030504040204" pitchFamily="34" charset="0"/>
              </a:rPr>
              <a:t>s </a:t>
            </a:r>
            <a:r>
              <a:rPr lang="en-US" sz="2800" dirty="0">
                <a:solidFill>
                  <a:srgbClr val="00B050"/>
                </a:solidFill>
                <a:latin typeface="Tahoma" panose="020B0604030504040204" pitchFamily="34" charset="0"/>
              </a:rPr>
              <a:t>= 30, m = </a:t>
            </a:r>
            <a:r>
              <a:rPr lang="en-US" sz="2800" dirty="0" smtClean="0">
                <a:solidFill>
                  <a:srgbClr val="00B050"/>
                </a:solidFill>
                <a:latin typeface="Tahoma" panose="020B0604030504040204" pitchFamily="34" charset="0"/>
              </a:rPr>
              <a:t>20 </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буцаах боломжтой. Учир нь </a:t>
            </a:r>
            <a:r>
              <a:rPr lang="mn-MN" sz="2800" dirty="0">
                <a:solidFill>
                  <a:schemeClr val="tx1"/>
                </a:solidFill>
                <a:latin typeface="Tahoma" panose="020B0604030504040204" pitchFamily="34" charset="0"/>
              </a:rPr>
              <a:t>Т1;</a:t>
            </a:r>
            <a:r>
              <a:rPr lang="en-US" sz="2800" dirty="0" smtClean="0">
                <a:solidFill>
                  <a:schemeClr val="tx1"/>
                </a:solidFill>
                <a:latin typeface="Tahoma" panose="020B0604030504040204" pitchFamily="34" charset="0"/>
              </a:rPr>
              <a:t>T2</a:t>
            </a:r>
            <a:r>
              <a:rPr lang="mn-MN" sz="2800" dirty="0" smtClean="0">
                <a:solidFill>
                  <a:schemeClr val="tx1"/>
                </a:solidFill>
                <a:latin typeface="Tahoma" panose="020B0604030504040204" pitchFamily="34" charset="0"/>
              </a:rPr>
              <a:t> гэх сериалаар ажиллах үед тухайн утгууд гарна. </a:t>
            </a:r>
            <a:r>
              <a:rPr lang="en-US" sz="2800" dirty="0" smtClean="0">
                <a:solidFill>
                  <a:schemeClr val="tx1"/>
                </a:solidFill>
                <a:latin typeface="Tahoma" panose="020B0604030504040204" pitchFamily="34" charset="0"/>
              </a:rPr>
              <a:t>/</a:t>
            </a:r>
            <a:endParaRPr lang="mn-MN" sz="2800" dirty="0">
              <a:solidFill>
                <a:schemeClr val="tx1"/>
              </a:solidFill>
              <a:latin typeface="Tahoma" panose="020B0604030504040204" pitchFamily="34" charset="0"/>
            </a:endParaRPr>
          </a:p>
          <a:p>
            <a:pPr lvl="1" algn="just"/>
            <a:endParaRPr lang="en-US"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a:t>
            </a:r>
            <a:r>
              <a:rPr lang="en-US" sz="2800" b="1" dirty="0">
                <a:solidFill>
                  <a:srgbClr val="FF0000"/>
                </a:solidFill>
                <a:latin typeface="Tahoma" panose="020B0604030504040204" pitchFamily="34" charset="0"/>
              </a:rPr>
              <a:t>s = 30, m = </a:t>
            </a:r>
            <a:r>
              <a:rPr lang="en-US" sz="2800" b="1" dirty="0" smtClean="0">
                <a:solidFill>
                  <a:srgbClr val="FF0000"/>
                </a:solidFill>
                <a:latin typeface="Tahoma" panose="020B0604030504040204" pitchFamily="34" charset="0"/>
              </a:rPr>
              <a:t>30</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буцаах </a:t>
            </a:r>
            <a:r>
              <a:rPr lang="mn-MN" sz="2800" dirty="0">
                <a:solidFill>
                  <a:schemeClr val="tx1"/>
                </a:solidFill>
                <a:latin typeface="Tahoma" panose="020B0604030504040204" pitchFamily="34" charset="0"/>
              </a:rPr>
              <a:t>боломжгүй утга учир нь Т2:Т1 буюу </a:t>
            </a:r>
            <a:r>
              <a:rPr lang="mn-MN" sz="2800" dirty="0" smtClean="0">
                <a:solidFill>
                  <a:schemeClr val="tx1"/>
                </a:solidFill>
                <a:latin typeface="Tahoma" panose="020B0604030504040204" pitchFamily="34" charset="0"/>
              </a:rPr>
              <a:t>Т1 - ийн </a:t>
            </a:r>
            <a:r>
              <a:rPr lang="en-US" sz="2800" dirty="0" smtClean="0">
                <a:solidFill>
                  <a:schemeClr val="tx1"/>
                </a:solidFill>
                <a:latin typeface="Tahoma" panose="020B0604030504040204" pitchFamily="34" charset="0"/>
              </a:rPr>
              <a:t>insert, update </a:t>
            </a:r>
            <a:r>
              <a:rPr lang="mn-MN" sz="2800" dirty="0" smtClean="0">
                <a:solidFill>
                  <a:schemeClr val="tx1"/>
                </a:solidFill>
                <a:latin typeface="Tahoma" panose="020B0604030504040204" pitchFamily="34" charset="0"/>
              </a:rPr>
              <a:t>гэх бичилтүүд </a:t>
            </a:r>
            <a:r>
              <a:rPr lang="mn-MN" sz="2800" dirty="0">
                <a:solidFill>
                  <a:schemeClr val="tx1"/>
                </a:solidFill>
                <a:latin typeface="Tahoma" panose="020B0604030504040204" pitchFamily="34" charset="0"/>
              </a:rPr>
              <a:t>Т2 - ийн 2 уншилтын голоор орж </a:t>
            </a:r>
            <a:r>
              <a:rPr lang="mn-MN" sz="2800" dirty="0" smtClean="0">
                <a:solidFill>
                  <a:schemeClr val="tx1"/>
                </a:solidFill>
                <a:latin typeface="Tahoma" panose="020B0604030504040204" pitchFamily="34" charset="0"/>
              </a:rPr>
              <a:t>унших үед </a:t>
            </a:r>
            <a:r>
              <a:rPr lang="mn-MN" sz="2800" dirty="0">
                <a:solidFill>
                  <a:schemeClr val="tx1"/>
                </a:solidFill>
                <a:latin typeface="Tahoma" panose="020B0604030504040204" pitchFamily="34" charset="0"/>
              </a:rPr>
              <a:t>Т2 - ийн </a:t>
            </a:r>
            <a:r>
              <a:rPr lang="en-US" sz="2800" dirty="0">
                <a:solidFill>
                  <a:schemeClr val="tx1"/>
                </a:solidFill>
                <a:latin typeface="Tahoma" panose="020B0604030504040204" pitchFamily="34" charset="0"/>
              </a:rPr>
              <a:t>phantom, </a:t>
            </a:r>
            <a:r>
              <a:rPr lang="en-US" sz="2800" dirty="0" smtClean="0">
                <a:solidFill>
                  <a:schemeClr val="tx1"/>
                </a:solidFill>
                <a:latin typeface="Tahoma" panose="020B0604030504040204" pitchFamily="34" charset="0"/>
              </a:rPr>
              <a:t>non</a:t>
            </a:r>
            <a:r>
              <a:rPr lang="mn-MN" sz="2800" dirty="0" smtClean="0">
                <a:solidFill>
                  <a:schemeClr val="tx1"/>
                </a:solidFill>
                <a:latin typeface="Tahoma" panose="020B0604030504040204" pitchFamily="34" charset="0"/>
              </a:rPr>
              <a:t>-</a:t>
            </a:r>
            <a:r>
              <a:rPr lang="en-US" sz="2800" dirty="0" smtClean="0">
                <a:solidFill>
                  <a:schemeClr val="tx1"/>
                </a:solidFill>
                <a:latin typeface="Tahoma" panose="020B0604030504040204" pitchFamily="34" charset="0"/>
              </a:rPr>
              <a:t>repeatable </a:t>
            </a:r>
            <a:r>
              <a:rPr lang="en-US" sz="2800" dirty="0">
                <a:solidFill>
                  <a:schemeClr val="tx1"/>
                </a:solidFill>
                <a:latin typeface="Tahoma" panose="020B0604030504040204" pitchFamily="34" charset="0"/>
              </a:rPr>
              <a:t>read - </a:t>
            </a:r>
            <a:r>
              <a:rPr lang="mn-MN" sz="2800" dirty="0">
                <a:solidFill>
                  <a:schemeClr val="tx1"/>
                </a:solidFill>
                <a:latin typeface="Tahoma" panose="020B0604030504040204" pitchFamily="34" charset="0"/>
              </a:rPr>
              <a:t>ийг зөвшөөрөхгүй </a:t>
            </a:r>
            <a:r>
              <a:rPr lang="mn-MN" sz="2800" dirty="0" smtClean="0">
                <a:solidFill>
                  <a:schemeClr val="tx1"/>
                </a:solidFill>
                <a:latin typeface="Tahoma" panose="020B0604030504040204" pitchFamily="34" charset="0"/>
              </a:rPr>
              <a:t>гэх </a:t>
            </a:r>
            <a:r>
              <a:rPr lang="en-US" sz="2800" dirty="0" smtClean="0">
                <a:solidFill>
                  <a:schemeClr val="tx1"/>
                </a:solidFill>
                <a:latin typeface="Tahoma" panose="020B0604030504040204" pitchFamily="34" charset="0"/>
              </a:rPr>
              <a:t>serializable</a:t>
            </a:r>
            <a:r>
              <a:rPr lang="mn-MN" sz="2800" dirty="0" smtClean="0">
                <a:solidFill>
                  <a:schemeClr val="tx1"/>
                </a:solidFill>
                <a:latin typeface="Tahoma" panose="020B0604030504040204" pitchFamily="34" charset="0"/>
              </a:rPr>
              <a:t> </a:t>
            </a:r>
            <a:r>
              <a:rPr lang="mn-MN" sz="2800" dirty="0">
                <a:solidFill>
                  <a:schemeClr val="tx1"/>
                </a:solidFill>
                <a:latin typeface="Tahoma" panose="020B0604030504040204" pitchFamily="34" charset="0"/>
              </a:rPr>
              <a:t>шинж чанарыг зөрчих тул ингэж зэрэг холилдож ажиллах боломжгүй юм./</a:t>
            </a:r>
          </a:p>
          <a:p>
            <a:pPr lvl="1" algn="just"/>
            <a:endParaRPr lang="mn-MN" sz="2800" dirty="0">
              <a:solidFill>
                <a:schemeClr val="tx1"/>
              </a:solidFill>
              <a:latin typeface="Tahoma" panose="020B0604030504040204" pitchFamily="34" charset="0"/>
            </a:endParaRPr>
          </a:p>
          <a:p>
            <a:pPr lvl="1" algn="just"/>
            <a:r>
              <a:rPr lang="mn-MN" sz="2800" dirty="0">
                <a:solidFill>
                  <a:schemeClr val="tx1"/>
                </a:solidFill>
                <a:latin typeface="Tahoma" panose="020B0604030504040204" pitchFamily="34" charset="0"/>
              </a:rPr>
              <a:t>- </a:t>
            </a:r>
            <a:r>
              <a:rPr lang="en-US" sz="2800" dirty="0">
                <a:solidFill>
                  <a:srgbClr val="00B050"/>
                </a:solidFill>
                <a:latin typeface="Tahoma" panose="020B0604030504040204" pitchFamily="34" charset="0"/>
              </a:rPr>
              <a:t>s = 70, m = </a:t>
            </a:r>
            <a:r>
              <a:rPr lang="en-US" sz="2800" dirty="0" smtClean="0">
                <a:solidFill>
                  <a:srgbClr val="00B050"/>
                </a:solidFill>
                <a:latin typeface="Tahoma" panose="020B0604030504040204" pitchFamily="34" charset="0"/>
              </a:rPr>
              <a:t>30 </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буцаах боломжтой. </a:t>
            </a:r>
            <a:r>
              <a:rPr lang="mn-MN" sz="2800" dirty="0">
                <a:solidFill>
                  <a:schemeClr val="tx1"/>
                </a:solidFill>
                <a:latin typeface="Tahoma" panose="020B0604030504040204" pitchFamily="34" charset="0"/>
              </a:rPr>
              <a:t>Учир нь </a:t>
            </a:r>
            <a:r>
              <a:rPr lang="mn-MN" sz="2800" dirty="0" smtClean="0">
                <a:solidFill>
                  <a:schemeClr val="tx1"/>
                </a:solidFill>
                <a:latin typeface="Tahoma" panose="020B0604030504040204" pitchFamily="34" charset="0"/>
              </a:rPr>
              <a:t>Т2;</a:t>
            </a:r>
            <a:r>
              <a:rPr lang="en-US" sz="2800" dirty="0" smtClean="0">
                <a:solidFill>
                  <a:schemeClr val="tx1"/>
                </a:solidFill>
                <a:latin typeface="Tahoma" panose="020B0604030504040204" pitchFamily="34" charset="0"/>
              </a:rPr>
              <a:t>T</a:t>
            </a:r>
            <a:r>
              <a:rPr lang="mn-MN" sz="2800" dirty="0" smtClean="0">
                <a:solidFill>
                  <a:schemeClr val="tx1"/>
                </a:solidFill>
                <a:latin typeface="Tahoma" panose="020B0604030504040204" pitchFamily="34" charset="0"/>
              </a:rPr>
              <a:t>1 гэх </a:t>
            </a:r>
            <a:r>
              <a:rPr lang="mn-MN" sz="2800" dirty="0">
                <a:solidFill>
                  <a:schemeClr val="tx1"/>
                </a:solidFill>
                <a:latin typeface="Tahoma" panose="020B0604030504040204" pitchFamily="34" charset="0"/>
              </a:rPr>
              <a:t>сериалаар ажиллах үед тухайн утгууд гарна. </a:t>
            </a:r>
            <a:r>
              <a:rPr lang="en-US" sz="2800" dirty="0" smtClean="0">
                <a:solidFill>
                  <a:schemeClr val="tx1"/>
                </a:solidFill>
                <a:latin typeface="Tahoma" panose="020B0604030504040204" pitchFamily="34" charset="0"/>
              </a:rPr>
              <a:t>/</a:t>
            </a:r>
            <a:endParaRPr lang="en-US" sz="2800" dirty="0">
              <a:solidFill>
                <a:schemeClr val="tx1"/>
              </a:solidFill>
              <a:latin typeface="Tahoma" panose="020B0604030504040204" pitchFamily="34" charset="0"/>
            </a:endParaRPr>
          </a:p>
          <a:p>
            <a:pPr lvl="1" algn="just"/>
            <a:endParaRPr lang="en-US" sz="2800" dirty="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дээрх бүгд буцаагдах </a:t>
            </a:r>
            <a:r>
              <a:rPr lang="mn-MN" sz="2800" dirty="0" smtClean="0">
                <a:solidFill>
                  <a:schemeClr val="tx1"/>
                </a:solidFill>
                <a:latin typeface="Tahoma" panose="020B0604030504040204" pitchFamily="34" charset="0"/>
              </a:rPr>
              <a:t>боломжтой</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бүгд буцаагдах боломжгүй.</a:t>
            </a:r>
            <a:r>
              <a:rPr lang="en-US" sz="2800" dirty="0" smtClean="0">
                <a:solidFill>
                  <a:schemeClr val="tx1"/>
                </a:solidFill>
                <a:latin typeface="Tahoma" panose="020B0604030504040204" pitchFamily="34" charset="0"/>
              </a:rPr>
              <a:t>/</a:t>
            </a:r>
            <a:endParaRPr lang="en-US" sz="2800" dirty="0">
              <a:solidFill>
                <a:schemeClr val="tx1"/>
              </a:solidFill>
              <a:latin typeface="Tahoma" panose="020B060403050404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468600" y="8458200"/>
            <a:ext cx="1447800" cy="1447800"/>
          </a:xfrm>
          <a:prstGeom prst="rect">
            <a:avLst/>
          </a:prstGeom>
        </p:spPr>
      </p:pic>
    </p:spTree>
    <p:extLst>
      <p:ext uri="{BB962C8B-B14F-4D97-AF65-F5344CB8AC3E}">
        <p14:creationId xmlns:p14="http://schemas.microsoft.com/office/powerpoint/2010/main" val="2566605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739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228600" y="1371600"/>
            <a:ext cx="19659600" cy="92964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b="1" dirty="0">
                <a:solidFill>
                  <a:schemeClr val="tx1"/>
                </a:solidFill>
                <a:latin typeface="Tahoma" panose="020B0604030504040204" pitchFamily="34" charset="0"/>
              </a:rPr>
              <a:t>B. </a:t>
            </a:r>
            <a:r>
              <a:rPr lang="en-US" sz="2800" dirty="0">
                <a:solidFill>
                  <a:schemeClr val="tx1"/>
                </a:solidFill>
                <a:latin typeface="Tahoma" panose="020B0604030504040204" pitchFamily="34" charset="0"/>
              </a:rPr>
              <a:t>T2 </a:t>
            </a:r>
            <a:r>
              <a:rPr lang="mn-MN" sz="2800" dirty="0">
                <a:solidFill>
                  <a:schemeClr val="tx1"/>
                </a:solidFill>
                <a:latin typeface="Tahoma" panose="020B0604030504040204" pitchFamily="34" charset="0"/>
              </a:rPr>
              <a:t>транзакшин </a:t>
            </a:r>
            <a:r>
              <a:rPr lang="en-US" sz="2800" dirty="0">
                <a:solidFill>
                  <a:schemeClr val="tx1"/>
                </a:solidFill>
                <a:latin typeface="Tahoma" panose="020B0604030504040204" pitchFamily="34" charset="0"/>
              </a:rPr>
              <a:t>isolation level Read Committed </a:t>
            </a:r>
            <a:r>
              <a:rPr lang="mn-MN" sz="2800" dirty="0">
                <a:solidFill>
                  <a:schemeClr val="tx1"/>
                </a:solidFill>
                <a:latin typeface="Tahoma" panose="020B0604030504040204" pitchFamily="34" charset="0"/>
              </a:rPr>
              <a:t>бол, доорхуудаас Т2-р буцаагдах боломжгүй хосуудыг олж, тайлбарла. (10 оноо)</a:t>
            </a:r>
          </a:p>
          <a:p>
            <a:pPr lvl="1" algn="just"/>
            <a:r>
              <a:rPr lang="mn-MN" sz="2800" dirty="0">
                <a:solidFill>
                  <a:schemeClr val="tx1"/>
                </a:solidFill>
                <a:latin typeface="Tahoma" panose="020B0604030504040204" pitchFamily="34" charset="0"/>
              </a:rPr>
              <a:t>	Т2 </a:t>
            </a:r>
            <a:r>
              <a:rPr lang="mn-MN" sz="2800" dirty="0" smtClean="0">
                <a:solidFill>
                  <a:schemeClr val="tx1"/>
                </a:solidFill>
                <a:latin typeface="Tahoma" panose="020B0604030504040204" pitchFamily="34" charset="0"/>
              </a:rPr>
              <a:t>– ийн </a:t>
            </a:r>
            <a:r>
              <a:rPr lang="en-US" sz="2800" dirty="0" smtClean="0">
                <a:solidFill>
                  <a:schemeClr val="tx1"/>
                </a:solidFill>
                <a:latin typeface="Tahoma" panose="020B0604030504040204" pitchFamily="34" charset="0"/>
              </a:rPr>
              <a:t>2 statement </a:t>
            </a:r>
            <a:r>
              <a:rPr lang="mn-MN" sz="2800" dirty="0" smtClean="0">
                <a:solidFill>
                  <a:schemeClr val="tx1"/>
                </a:solidFill>
                <a:latin typeface="Tahoma" panose="020B0604030504040204" pitchFamily="34" charset="0"/>
              </a:rPr>
              <a:t>нь </a:t>
            </a:r>
            <a:r>
              <a:rPr lang="mn-MN" sz="2800" dirty="0">
                <a:solidFill>
                  <a:schemeClr val="tx1"/>
                </a:solidFill>
                <a:latin typeface="Tahoma" panose="020B0604030504040204" pitchFamily="34" charset="0"/>
              </a:rPr>
              <a:t>зөвхөн уншилт хийж байгаа учир Т1 - ийн </a:t>
            </a:r>
            <a:r>
              <a:rPr lang="en-US" sz="2800" dirty="0">
                <a:solidFill>
                  <a:schemeClr val="tx1"/>
                </a:solidFill>
                <a:latin typeface="Tahoma" panose="020B0604030504040204" pitchFamily="34" charset="0"/>
              </a:rPr>
              <a:t>serializable </a:t>
            </a:r>
            <a:r>
              <a:rPr lang="mn-MN" sz="2800" dirty="0">
                <a:solidFill>
                  <a:schemeClr val="tx1"/>
                </a:solidFill>
                <a:latin typeface="Tahoma" panose="020B0604030504040204" pitchFamily="34" charset="0"/>
              </a:rPr>
              <a:t>шинж чанарт нөлөөлөхгүй. Харин нь Т1 нь Т2 - </a:t>
            </a:r>
            <a:r>
              <a:rPr lang="mn-MN" sz="2800" dirty="0" smtClean="0">
                <a:solidFill>
                  <a:schemeClr val="tx1"/>
                </a:solidFill>
                <a:latin typeface="Tahoma" panose="020B0604030504040204" pitchFamily="34" charset="0"/>
              </a:rPr>
              <a:t>ий</a:t>
            </a:r>
            <a:r>
              <a:rPr lang="mn-MN" sz="2800" dirty="0">
                <a:solidFill>
                  <a:schemeClr val="tx1"/>
                </a:solidFill>
                <a:latin typeface="Tahoma" panose="020B0604030504040204" pitchFamily="34" charset="0"/>
              </a:rPr>
              <a:t>н</a:t>
            </a:r>
            <a:r>
              <a:rPr lang="mn-MN" sz="2800" dirty="0" smtClean="0">
                <a:solidFill>
                  <a:schemeClr val="tx1"/>
                </a:solidFill>
                <a:latin typeface="Tahoma" panose="020B0604030504040204" pitchFamily="34" charset="0"/>
              </a:rPr>
              <a:t> </a:t>
            </a:r>
            <a:r>
              <a:rPr lang="en-US" sz="2800" dirty="0">
                <a:solidFill>
                  <a:schemeClr val="tx1"/>
                </a:solidFill>
                <a:latin typeface="Tahoma" panose="020B0604030504040204" pitchFamily="34" charset="0"/>
              </a:rPr>
              <a:t>read committed </a:t>
            </a:r>
            <a:r>
              <a:rPr lang="mn-MN" sz="2800" dirty="0">
                <a:solidFill>
                  <a:schemeClr val="tx1"/>
                </a:solidFill>
                <a:latin typeface="Tahoma" panose="020B0604030504040204" pitchFamily="34" charset="0"/>
              </a:rPr>
              <a:t>буюу бохир уншилт хийхгүй гэх шинжийг зөрчиж магадгүй юм. Эндээс боломжуудыг тооцвол:</a:t>
            </a:r>
          </a:p>
          <a:p>
            <a:pPr lvl="1" algn="just"/>
            <a:r>
              <a:rPr lang="mn-MN" sz="2800" dirty="0">
                <a:solidFill>
                  <a:schemeClr val="tx1"/>
                </a:solidFill>
                <a:latin typeface="Tahoma" panose="020B0604030504040204" pitchFamily="34" charset="0"/>
              </a:rPr>
              <a:t>	Т1;</a:t>
            </a:r>
            <a:r>
              <a:rPr lang="en-US" sz="2800" dirty="0">
                <a:solidFill>
                  <a:schemeClr val="tx1"/>
                </a:solidFill>
                <a:latin typeface="Tahoma" panose="020B0604030504040204" pitchFamily="34" charset="0"/>
              </a:rPr>
              <a:t>T2 </a:t>
            </a:r>
            <a:r>
              <a:rPr lang="mn-MN" sz="2800" dirty="0">
                <a:solidFill>
                  <a:schemeClr val="tx1"/>
                </a:solidFill>
                <a:latin typeface="Tahoma" panose="020B0604030504040204" pitchFamily="34" charset="0"/>
              </a:rPr>
              <a:t>үед </a:t>
            </a:r>
            <a:r>
              <a:rPr lang="en-US" sz="2800" dirty="0">
                <a:solidFill>
                  <a:schemeClr val="tx1"/>
                </a:solidFill>
                <a:latin typeface="Tahoma" panose="020B0604030504040204" pitchFamily="34" charset="0"/>
              </a:rPr>
              <a:t>s = 30, m = 20 </a:t>
            </a:r>
            <a:r>
              <a:rPr lang="mn-MN" sz="2800" dirty="0">
                <a:solidFill>
                  <a:schemeClr val="tx1"/>
                </a:solidFill>
                <a:latin typeface="Tahoma" panose="020B0604030504040204" pitchFamily="34" charset="0"/>
              </a:rPr>
              <a:t>бохир уншилт </a:t>
            </a:r>
            <a:r>
              <a:rPr lang="mn-MN" sz="2800" dirty="0" smtClean="0">
                <a:solidFill>
                  <a:schemeClr val="tx1"/>
                </a:solidFill>
                <a:latin typeface="Tahoma" panose="020B0604030504040204" pitchFamily="34" charset="0"/>
              </a:rPr>
              <a:t>үүсэхгүй тул буцаагдах боломжтой. </a:t>
            </a:r>
            <a:r>
              <a:rPr lang="mn-MN" sz="2800" dirty="0">
                <a:solidFill>
                  <a:schemeClr val="tx1"/>
                </a:solidFill>
                <a:latin typeface="Tahoma" panose="020B0604030504040204" pitchFamily="34" charset="0"/>
              </a:rPr>
              <a:t>Учир нь сериалаар ажиллаж байгаа. </a:t>
            </a:r>
          </a:p>
          <a:p>
            <a:pPr lvl="1" algn="just"/>
            <a:r>
              <a:rPr lang="mn-MN" sz="2800" dirty="0">
                <a:solidFill>
                  <a:schemeClr val="tx1"/>
                </a:solidFill>
                <a:latin typeface="Tahoma" panose="020B0604030504040204" pitchFamily="34" charset="0"/>
              </a:rPr>
              <a:t>	</a:t>
            </a:r>
            <a:r>
              <a:rPr lang="en-US" sz="2800" dirty="0">
                <a:solidFill>
                  <a:schemeClr val="tx1"/>
                </a:solidFill>
                <a:latin typeface="Tahoma" panose="020B0604030504040204" pitchFamily="34" charset="0"/>
              </a:rPr>
              <a:t>T2;T1 </a:t>
            </a:r>
            <a:r>
              <a:rPr lang="mn-MN" sz="2800" dirty="0">
                <a:solidFill>
                  <a:schemeClr val="tx1"/>
                </a:solidFill>
                <a:latin typeface="Tahoma" panose="020B0604030504040204" pitchFamily="34" charset="0"/>
              </a:rPr>
              <a:t>үед </a:t>
            </a:r>
            <a:r>
              <a:rPr lang="en-US" sz="2800" dirty="0">
                <a:solidFill>
                  <a:schemeClr val="tx1"/>
                </a:solidFill>
                <a:latin typeface="Tahoma" panose="020B0604030504040204" pitchFamily="34" charset="0"/>
              </a:rPr>
              <a:t>s = 70, m = 30 </a:t>
            </a:r>
            <a:r>
              <a:rPr lang="mn-MN" sz="2800" dirty="0">
                <a:solidFill>
                  <a:schemeClr val="tx1"/>
                </a:solidFill>
                <a:latin typeface="Tahoma" panose="020B0604030504040204" pitchFamily="34" charset="0"/>
              </a:rPr>
              <a:t>бохир уншилт </a:t>
            </a:r>
            <a:r>
              <a:rPr lang="mn-MN" sz="2800" dirty="0" smtClean="0">
                <a:solidFill>
                  <a:schemeClr val="tx1"/>
                </a:solidFill>
                <a:latin typeface="Tahoma" panose="020B0604030504040204" pitchFamily="34" charset="0"/>
              </a:rPr>
              <a:t>үүсэхгүй </a:t>
            </a:r>
            <a:r>
              <a:rPr lang="mn-MN" sz="2800" dirty="0">
                <a:solidFill>
                  <a:schemeClr val="tx1"/>
                </a:solidFill>
                <a:latin typeface="Tahoma" panose="020B0604030504040204" pitchFamily="34" charset="0"/>
              </a:rPr>
              <a:t>тул буцаагдах боломжтой</a:t>
            </a:r>
            <a:r>
              <a:rPr lang="mn-MN" sz="2800" dirty="0" smtClean="0">
                <a:solidFill>
                  <a:schemeClr val="tx1"/>
                </a:solidFill>
                <a:latin typeface="Tahoma" panose="020B0604030504040204" pitchFamily="34" charset="0"/>
              </a:rPr>
              <a:t>. </a:t>
            </a:r>
            <a:r>
              <a:rPr lang="mn-MN" sz="2800" dirty="0">
                <a:solidFill>
                  <a:schemeClr val="tx1"/>
                </a:solidFill>
                <a:latin typeface="Tahoma" panose="020B0604030504040204" pitchFamily="34" charset="0"/>
              </a:rPr>
              <a:t>Учир нь сериалаар ажиллаж байгаа.</a:t>
            </a:r>
          </a:p>
          <a:p>
            <a:pPr lvl="1" algn="just"/>
            <a:r>
              <a:rPr lang="mn-MN" sz="2800" dirty="0">
                <a:solidFill>
                  <a:schemeClr val="tx1"/>
                </a:solidFill>
                <a:latin typeface="Tahoma" panose="020B0604030504040204" pitchFamily="34" charset="0"/>
              </a:rPr>
              <a:t>	Т2:Т1 үед </a:t>
            </a:r>
            <a:r>
              <a:rPr lang="en-US" sz="2800" dirty="0">
                <a:solidFill>
                  <a:schemeClr val="tx1"/>
                </a:solidFill>
                <a:latin typeface="Tahoma" panose="020B0604030504040204" pitchFamily="34" charset="0"/>
              </a:rPr>
              <a:t>s = 30, m = 30 </a:t>
            </a:r>
            <a:r>
              <a:rPr lang="mn-MN" sz="2800" dirty="0">
                <a:solidFill>
                  <a:schemeClr val="tx1"/>
                </a:solidFill>
                <a:latin typeface="Tahoma" panose="020B0604030504040204" pitchFamily="34" charset="0"/>
              </a:rPr>
              <a:t>бохир уншилт </a:t>
            </a:r>
            <a:r>
              <a:rPr lang="mn-MN" sz="2800" dirty="0" smtClean="0">
                <a:solidFill>
                  <a:schemeClr val="tx1"/>
                </a:solidFill>
                <a:latin typeface="Tahoma" panose="020B0604030504040204" pitchFamily="34" charset="0"/>
              </a:rPr>
              <a:t>үүсэхгүй </a:t>
            </a:r>
            <a:r>
              <a:rPr lang="mn-MN" sz="2800" dirty="0">
                <a:solidFill>
                  <a:schemeClr val="tx1"/>
                </a:solidFill>
                <a:latin typeface="Tahoma" panose="020B0604030504040204" pitchFamily="34" charset="0"/>
              </a:rPr>
              <a:t>тул буцаагдах боломжтой</a:t>
            </a:r>
            <a:r>
              <a:rPr lang="mn-MN" sz="2800" dirty="0" smtClean="0">
                <a:solidFill>
                  <a:schemeClr val="tx1"/>
                </a:solidFill>
                <a:latin typeface="Tahoma" panose="020B0604030504040204" pitchFamily="34" charset="0"/>
              </a:rPr>
              <a:t>. </a:t>
            </a:r>
            <a:r>
              <a:rPr lang="mn-MN" sz="2800" dirty="0">
                <a:solidFill>
                  <a:schemeClr val="tx1"/>
                </a:solidFill>
                <a:latin typeface="Tahoma" panose="020B0604030504040204" pitchFamily="34" charset="0"/>
              </a:rPr>
              <a:t>Учир нь эхлээд </a:t>
            </a:r>
            <a:r>
              <a:rPr lang="en-US" sz="2800" dirty="0">
                <a:solidFill>
                  <a:schemeClr val="tx1"/>
                </a:solidFill>
                <a:latin typeface="Tahoma" panose="020B0604030504040204" pitchFamily="34" charset="0"/>
              </a:rPr>
              <a:t>T2(S3) </a:t>
            </a:r>
            <a:r>
              <a:rPr lang="mn-MN" sz="2800" dirty="0">
                <a:solidFill>
                  <a:schemeClr val="tx1"/>
                </a:solidFill>
                <a:latin typeface="Tahoma" panose="020B0604030504040204" pitchFamily="34" charset="0"/>
              </a:rPr>
              <a:t>нь Т1 - ийг ажиллахаас өмнө ажиллах тул баталгаажсан өгөгдлөөс уншилт хийнэ. Дараа нь Т1(</a:t>
            </a:r>
            <a:r>
              <a:rPr lang="en-US" sz="2800" dirty="0">
                <a:solidFill>
                  <a:schemeClr val="tx1"/>
                </a:solidFill>
                <a:latin typeface="Tahoma" panose="020B0604030504040204" pitchFamily="34" charset="0"/>
              </a:rPr>
              <a:t>S1), </a:t>
            </a:r>
            <a:r>
              <a:rPr lang="mn-MN" sz="2800" dirty="0">
                <a:solidFill>
                  <a:schemeClr val="tx1"/>
                </a:solidFill>
                <a:latin typeface="Tahoma" panose="020B0604030504040204" pitchFamily="34" charset="0"/>
              </a:rPr>
              <a:t>Т1(</a:t>
            </a:r>
            <a:r>
              <a:rPr lang="en-US" sz="2800" dirty="0">
                <a:solidFill>
                  <a:schemeClr val="tx1"/>
                </a:solidFill>
                <a:latin typeface="Tahoma" panose="020B0604030504040204" pitchFamily="34" charset="0"/>
              </a:rPr>
              <a:t>S2) </a:t>
            </a:r>
            <a:r>
              <a:rPr lang="mn-MN" sz="2800" dirty="0">
                <a:solidFill>
                  <a:schemeClr val="tx1"/>
                </a:solidFill>
                <a:latin typeface="Tahoma" panose="020B0604030504040204" pitchFamily="34" charset="0"/>
              </a:rPr>
              <a:t>бүрэн ажиллаж дуусаад баталгаажсны дараа Т2(</a:t>
            </a:r>
            <a:r>
              <a:rPr lang="en-US" sz="2800" dirty="0">
                <a:solidFill>
                  <a:schemeClr val="tx1"/>
                </a:solidFill>
                <a:latin typeface="Tahoma" panose="020B0604030504040204" pitchFamily="34" charset="0"/>
              </a:rPr>
              <a:t>S4) </a:t>
            </a:r>
            <a:r>
              <a:rPr lang="mn-MN" sz="2800" dirty="0">
                <a:solidFill>
                  <a:schemeClr val="tx1"/>
                </a:solidFill>
                <a:latin typeface="Tahoma" panose="020B0604030504040204" pitchFamily="34" charset="0"/>
              </a:rPr>
              <a:t>хийгдэх тул бохир уншилт хийгдэхгүй.  </a:t>
            </a:r>
          </a:p>
          <a:p>
            <a:pPr lvl="1" algn="just"/>
            <a:r>
              <a:rPr lang="mn-MN" sz="2800" dirty="0">
                <a:solidFill>
                  <a:schemeClr val="tx1"/>
                </a:solidFill>
                <a:latin typeface="Tahoma" panose="020B0604030504040204" pitchFamily="34" charset="0"/>
              </a:rPr>
              <a:t>	Т1:Т2 үед </a:t>
            </a:r>
            <a:r>
              <a:rPr lang="en-US" sz="2800" dirty="0">
                <a:solidFill>
                  <a:schemeClr val="tx1"/>
                </a:solidFill>
                <a:latin typeface="Tahoma" panose="020B0604030504040204" pitchFamily="34" charset="0"/>
              </a:rPr>
              <a:t>s = 40, m = 30 </a:t>
            </a:r>
            <a:r>
              <a:rPr lang="mn-MN" sz="2800" dirty="0">
                <a:solidFill>
                  <a:schemeClr val="tx1"/>
                </a:solidFill>
                <a:latin typeface="Tahoma" panose="020B0604030504040204" pitchFamily="34" charset="0"/>
              </a:rPr>
              <a:t>бохир уншилт </a:t>
            </a:r>
            <a:r>
              <a:rPr lang="mn-MN" sz="2800" dirty="0" smtClean="0">
                <a:solidFill>
                  <a:schemeClr val="tx1"/>
                </a:solidFill>
                <a:latin typeface="Tahoma" panose="020B0604030504040204" pitchFamily="34" charset="0"/>
              </a:rPr>
              <a:t>үүсэх </a:t>
            </a:r>
            <a:r>
              <a:rPr lang="mn-MN" sz="2800" dirty="0">
                <a:solidFill>
                  <a:schemeClr val="tx1"/>
                </a:solidFill>
                <a:latin typeface="Tahoma" panose="020B0604030504040204" pitchFamily="34" charset="0"/>
              </a:rPr>
              <a:t>тул буцаагдах </a:t>
            </a:r>
            <a:r>
              <a:rPr lang="mn-MN" sz="2800" dirty="0" smtClean="0">
                <a:solidFill>
                  <a:schemeClr val="tx1"/>
                </a:solidFill>
                <a:latin typeface="Tahoma" panose="020B0604030504040204" pitchFamily="34" charset="0"/>
              </a:rPr>
              <a:t>боломжгүй. </a:t>
            </a:r>
            <a:r>
              <a:rPr lang="mn-MN" sz="2800" dirty="0">
                <a:solidFill>
                  <a:schemeClr val="tx1"/>
                </a:solidFill>
                <a:latin typeface="Tahoma" panose="020B0604030504040204" pitchFamily="34" charset="0"/>
              </a:rPr>
              <a:t>Учир нь эхлээд Т1(</a:t>
            </a:r>
            <a:r>
              <a:rPr lang="en-US" sz="2800" dirty="0">
                <a:solidFill>
                  <a:schemeClr val="tx1"/>
                </a:solidFill>
                <a:latin typeface="Tahoma" panose="020B0604030504040204" pitchFamily="34" charset="0"/>
              </a:rPr>
              <a:t>S1) </a:t>
            </a:r>
            <a:r>
              <a:rPr lang="mn-MN" sz="2800" dirty="0">
                <a:solidFill>
                  <a:schemeClr val="tx1"/>
                </a:solidFill>
                <a:latin typeface="Tahoma" panose="020B0604030504040204" pitchFamily="34" charset="0"/>
              </a:rPr>
              <a:t>ажилласны дараа шууд Т2(</a:t>
            </a:r>
            <a:r>
              <a:rPr lang="en-US" sz="2800" dirty="0">
                <a:solidFill>
                  <a:schemeClr val="tx1"/>
                </a:solidFill>
                <a:latin typeface="Tahoma" panose="020B0604030504040204" pitchFamily="34" charset="0"/>
              </a:rPr>
              <a:t>S3) </a:t>
            </a:r>
            <a:r>
              <a:rPr lang="mn-MN" sz="2800" dirty="0">
                <a:solidFill>
                  <a:schemeClr val="tx1"/>
                </a:solidFill>
                <a:latin typeface="Tahoma" panose="020B0604030504040204" pitchFamily="34" charset="0"/>
              </a:rPr>
              <a:t>ажиллах тул Т1 дуусаагүй байх </a:t>
            </a:r>
            <a:r>
              <a:rPr lang="mn-MN" sz="2800" dirty="0" smtClean="0">
                <a:solidFill>
                  <a:schemeClr val="tx1"/>
                </a:solidFill>
                <a:latin typeface="Tahoma" panose="020B0604030504040204" pitchFamily="34" charset="0"/>
              </a:rPr>
              <a:t>бөгөөд </a:t>
            </a:r>
            <a:r>
              <a:rPr lang="mn-MN" sz="2800" dirty="0">
                <a:solidFill>
                  <a:schemeClr val="tx1"/>
                </a:solidFill>
                <a:latin typeface="Tahoma" panose="020B0604030504040204" pitchFamily="34" charset="0"/>
              </a:rPr>
              <a:t>Т2(</a:t>
            </a:r>
            <a:r>
              <a:rPr lang="en-US" sz="2800" dirty="0">
                <a:solidFill>
                  <a:schemeClr val="tx1"/>
                </a:solidFill>
                <a:latin typeface="Tahoma" panose="020B0604030504040204" pitchFamily="34" charset="0"/>
              </a:rPr>
              <a:t>S3) </a:t>
            </a:r>
            <a:r>
              <a:rPr lang="mn-MN" sz="2800" dirty="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нь баталгаажаагүй </a:t>
            </a:r>
            <a:r>
              <a:rPr lang="mn-MN" sz="2800" dirty="0">
                <a:solidFill>
                  <a:schemeClr val="tx1"/>
                </a:solidFill>
                <a:latin typeface="Tahoma" panose="020B0604030504040204" pitchFamily="34" charset="0"/>
              </a:rPr>
              <a:t>өгөгдлөөс уншилт хийж, бохир уншилт үүснэ</a:t>
            </a:r>
            <a:r>
              <a:rPr lang="mn-MN" sz="2800" dirty="0" smtClean="0">
                <a:solidFill>
                  <a:schemeClr val="tx1"/>
                </a:solidFill>
                <a:latin typeface="Tahoma" panose="020B0604030504040204" pitchFamily="34" charset="0"/>
              </a:rPr>
              <a:t>.</a:t>
            </a:r>
            <a:endParaRPr lang="mn-MN" sz="2800" dirty="0">
              <a:solidFill>
                <a:schemeClr val="tx1"/>
              </a:solidFill>
              <a:latin typeface="Tahoma" panose="020B0604030504040204" pitchFamily="34" charset="0"/>
            </a:endParaRPr>
          </a:p>
          <a:p>
            <a:pPr lvl="1" algn="just"/>
            <a:r>
              <a:rPr lang="mn-MN" sz="2800" dirty="0">
                <a:solidFill>
                  <a:schemeClr val="tx1"/>
                </a:solidFill>
                <a:latin typeface="Tahoma" panose="020B0604030504040204" pitchFamily="34" charset="0"/>
              </a:rPr>
              <a:t>- </a:t>
            </a:r>
            <a:r>
              <a:rPr lang="en-US" sz="2800" dirty="0">
                <a:solidFill>
                  <a:srgbClr val="00B050"/>
                </a:solidFill>
                <a:latin typeface="Tahoma" panose="020B0604030504040204" pitchFamily="34" charset="0"/>
              </a:rPr>
              <a:t>s = 30, m = </a:t>
            </a:r>
            <a:r>
              <a:rPr lang="en-US" sz="2800" dirty="0" smtClean="0">
                <a:solidFill>
                  <a:srgbClr val="00B050"/>
                </a:solidFill>
                <a:latin typeface="Tahoma" panose="020B0604030504040204" pitchFamily="34" charset="0"/>
              </a:rPr>
              <a:t>20</a:t>
            </a:r>
            <a:endParaRPr lang="en-US" sz="2800" dirty="0">
              <a:solidFill>
                <a:srgbClr val="00B050"/>
              </a:solidFill>
              <a:latin typeface="Tahoma" panose="020B0604030504040204" pitchFamily="34" charset="0"/>
            </a:endParaRPr>
          </a:p>
          <a:p>
            <a:pPr lvl="1" algn="just"/>
            <a:r>
              <a:rPr lang="en-US" sz="2800" dirty="0">
                <a:solidFill>
                  <a:schemeClr val="tx1"/>
                </a:solidFill>
                <a:latin typeface="Tahoma" panose="020B0604030504040204" pitchFamily="34" charset="0"/>
              </a:rPr>
              <a:t>- </a:t>
            </a:r>
            <a:r>
              <a:rPr lang="en-US" sz="2800" dirty="0">
                <a:solidFill>
                  <a:srgbClr val="00B050"/>
                </a:solidFill>
                <a:latin typeface="Tahoma" panose="020B0604030504040204" pitchFamily="34" charset="0"/>
              </a:rPr>
              <a:t>s = 30, m = </a:t>
            </a:r>
            <a:r>
              <a:rPr lang="en-US" sz="2800" dirty="0" smtClean="0">
                <a:solidFill>
                  <a:srgbClr val="00B050"/>
                </a:solidFill>
                <a:latin typeface="Tahoma" panose="020B0604030504040204" pitchFamily="34" charset="0"/>
              </a:rPr>
              <a:t>30</a:t>
            </a:r>
            <a:endParaRPr lang="en-US" sz="2800" dirty="0">
              <a:solidFill>
                <a:srgbClr val="00B050"/>
              </a:solidFill>
              <a:latin typeface="Tahoma" panose="020B0604030504040204" pitchFamily="34" charset="0"/>
            </a:endParaRPr>
          </a:p>
          <a:p>
            <a:pPr lvl="1" algn="just"/>
            <a:r>
              <a:rPr lang="en-US" sz="2800" dirty="0">
                <a:solidFill>
                  <a:schemeClr val="tx1"/>
                </a:solidFill>
                <a:latin typeface="Tahoma" panose="020B0604030504040204" pitchFamily="34" charset="0"/>
              </a:rPr>
              <a:t>- </a:t>
            </a:r>
            <a:r>
              <a:rPr lang="en-US" sz="2800" b="1" dirty="0">
                <a:solidFill>
                  <a:srgbClr val="FF0000"/>
                </a:solidFill>
                <a:latin typeface="Tahoma" panose="020B0604030504040204" pitchFamily="34" charset="0"/>
              </a:rPr>
              <a:t>s = 40, m = 30 </a:t>
            </a:r>
            <a:r>
              <a:rPr lang="en-US" sz="2800" dirty="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Т2 – ийн буцаах </a:t>
            </a:r>
            <a:r>
              <a:rPr lang="mn-MN" sz="2800" dirty="0">
                <a:solidFill>
                  <a:schemeClr val="tx1"/>
                </a:solidFill>
                <a:latin typeface="Tahoma" panose="020B0604030504040204" pitchFamily="34" charset="0"/>
              </a:rPr>
              <a:t>боломжгүй хос</a:t>
            </a:r>
            <a:r>
              <a:rPr lang="mn-MN" sz="2800" dirty="0" smtClean="0">
                <a:solidFill>
                  <a:schemeClr val="tx1"/>
                </a:solidFill>
                <a:latin typeface="Tahoma" panose="020B0604030504040204" pitchFamily="34" charset="0"/>
              </a:rPr>
              <a:t>/</a:t>
            </a:r>
            <a:endParaRPr lang="mn-MN" sz="2800" dirty="0">
              <a:solidFill>
                <a:schemeClr val="tx1"/>
              </a:solidFill>
              <a:latin typeface="Tahoma" panose="020B0604030504040204" pitchFamily="34" charset="0"/>
            </a:endParaRPr>
          </a:p>
          <a:p>
            <a:pPr lvl="1" algn="just"/>
            <a:r>
              <a:rPr lang="mn-MN" sz="2800" dirty="0">
                <a:solidFill>
                  <a:schemeClr val="tx1"/>
                </a:solidFill>
                <a:latin typeface="Tahoma" panose="020B0604030504040204" pitchFamily="34" charset="0"/>
              </a:rPr>
              <a:t>- </a:t>
            </a:r>
            <a:r>
              <a:rPr lang="en-US" sz="2800" dirty="0">
                <a:solidFill>
                  <a:srgbClr val="00B050"/>
                </a:solidFill>
                <a:latin typeface="Tahoma" panose="020B0604030504040204" pitchFamily="34" charset="0"/>
              </a:rPr>
              <a:t>s = 70, m = 30</a:t>
            </a: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459200" y="8610600"/>
            <a:ext cx="1524000" cy="1524000"/>
          </a:xfrm>
          <a:prstGeom prst="rect">
            <a:avLst/>
          </a:prstGeom>
        </p:spPr>
      </p:pic>
    </p:spTree>
    <p:extLst>
      <p:ext uri="{BB962C8B-B14F-4D97-AF65-F5344CB8AC3E}">
        <p14:creationId xmlns:p14="http://schemas.microsoft.com/office/powerpoint/2010/main" val="301668476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23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228600" y="1600200"/>
            <a:ext cx="19659600" cy="8458200"/>
          </a:xfrm>
          <a:prstGeom prst="rect">
            <a:avLst/>
          </a:prstGeom>
        </p:spPr>
        <p:txBody>
          <a:bodyPr vert="horz" lIns="97244" tIns="48622" rIns="97244" bIns="48622" rtlCol="0">
            <a:normAutofit/>
          </a:bodyPr>
          <a:lstStyle>
            <a:lvl1pPr marL="0" indent="0" algn="ctr" defTabSz="972447"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1pPr>
            <a:lvl2pPr marL="486223" indent="0" algn="ctr" defTabSz="972447" rtl="0" eaLnBrk="1" latinLnBrk="0" hangingPunct="1">
              <a:spcBef>
                <a:spcPct val="20000"/>
              </a:spcBef>
              <a:buFont typeface="Arial" panose="020B0604020202020204" pitchFamily="34" charset="0"/>
              <a:buNone/>
              <a:defRPr sz="3000" kern="1200">
                <a:solidFill>
                  <a:schemeClr val="tx1">
                    <a:tint val="75000"/>
                  </a:schemeClr>
                </a:solidFill>
                <a:latin typeface="+mn-lt"/>
                <a:ea typeface="+mn-ea"/>
                <a:cs typeface="+mn-cs"/>
              </a:defRPr>
            </a:lvl2pPr>
            <a:lvl3pPr marL="972447" indent="0" algn="ctr" defTabSz="972447" rtl="0" eaLnBrk="1" latinLnBrk="0" hangingPunct="1">
              <a:spcBef>
                <a:spcPct val="20000"/>
              </a:spcBef>
              <a:buFont typeface="Arial" panose="020B0604020202020204" pitchFamily="34" charset="0"/>
              <a:buNone/>
              <a:defRPr sz="2600" kern="1200">
                <a:solidFill>
                  <a:schemeClr val="tx1">
                    <a:tint val="75000"/>
                  </a:schemeClr>
                </a:solidFill>
                <a:latin typeface="+mn-lt"/>
                <a:ea typeface="+mn-ea"/>
                <a:cs typeface="+mn-cs"/>
              </a:defRPr>
            </a:lvl3pPr>
            <a:lvl4pPr marL="1458670"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4pPr>
            <a:lvl5pPr marL="194489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5pPr>
            <a:lvl6pPr marL="2431117"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6pPr>
            <a:lvl7pPr marL="2917341"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7pPr>
            <a:lvl8pPr marL="3403564"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8pPr>
            <a:lvl9pPr marL="3889788" indent="0" algn="ctr" defTabSz="972447" rtl="0" eaLnBrk="1" latinLnBrk="0" hangingPunct="1">
              <a:spcBef>
                <a:spcPct val="20000"/>
              </a:spcBef>
              <a:buFont typeface="Arial" panose="020B0604020202020204" pitchFamily="34" charset="0"/>
              <a:buNone/>
              <a:defRPr sz="2100" kern="1200">
                <a:solidFill>
                  <a:schemeClr val="tx1">
                    <a:tint val="75000"/>
                  </a:schemeClr>
                </a:solidFill>
                <a:latin typeface="+mn-lt"/>
                <a:ea typeface="+mn-ea"/>
                <a:cs typeface="+mn-cs"/>
              </a:defRPr>
            </a:lvl9pPr>
          </a:lstStyle>
          <a:p>
            <a:pPr lvl="1" algn="just"/>
            <a:r>
              <a:rPr lang="en-US" sz="2800" b="1" dirty="0">
                <a:solidFill>
                  <a:schemeClr val="tx1"/>
                </a:solidFill>
                <a:latin typeface="Tahoma" panose="020B0604030504040204" pitchFamily="34" charset="0"/>
              </a:rPr>
              <a:t>C. </a:t>
            </a:r>
            <a:r>
              <a:rPr lang="en-US" sz="2800" dirty="0">
                <a:solidFill>
                  <a:schemeClr val="tx1"/>
                </a:solidFill>
                <a:latin typeface="Tahoma" panose="020B0604030504040204" pitchFamily="34" charset="0"/>
              </a:rPr>
              <a:t>T2 </a:t>
            </a:r>
            <a:r>
              <a:rPr lang="mn-MN" sz="2800" dirty="0">
                <a:solidFill>
                  <a:schemeClr val="tx1"/>
                </a:solidFill>
                <a:latin typeface="Tahoma" panose="020B0604030504040204" pitchFamily="34" charset="0"/>
              </a:rPr>
              <a:t>транзакшин </a:t>
            </a:r>
            <a:r>
              <a:rPr lang="en-US" sz="2800" dirty="0">
                <a:solidFill>
                  <a:schemeClr val="tx1"/>
                </a:solidFill>
                <a:latin typeface="Tahoma" panose="020B0604030504040204" pitchFamily="34" charset="0"/>
              </a:rPr>
              <a:t>isolation level Read Uncommitted </a:t>
            </a:r>
            <a:r>
              <a:rPr lang="mn-MN" sz="2800" dirty="0">
                <a:solidFill>
                  <a:schemeClr val="tx1"/>
                </a:solidFill>
                <a:latin typeface="Tahoma" panose="020B0604030504040204" pitchFamily="34" charset="0"/>
              </a:rPr>
              <a:t>бол, доорхуудаас Т2-р буцаагдах боломжгүй хосуудыг олж, тайлбарла. (10 оноо</a:t>
            </a:r>
            <a:r>
              <a:rPr lang="mn-MN" sz="2800" dirty="0" smtClean="0">
                <a:solidFill>
                  <a:schemeClr val="tx1"/>
                </a:solidFill>
                <a:latin typeface="Tahoma" panose="020B0604030504040204" pitchFamily="34" charset="0"/>
              </a:rPr>
              <a:t>)</a:t>
            </a:r>
            <a:endParaRPr lang="en-US" sz="2800" dirty="0" smtClean="0">
              <a:solidFill>
                <a:schemeClr val="tx1"/>
              </a:solidFill>
              <a:latin typeface="Tahoma" panose="020B0604030504040204" pitchFamily="34" charset="0"/>
            </a:endParaRPr>
          </a:p>
          <a:p>
            <a:pPr lvl="1" algn="just"/>
            <a:r>
              <a:rPr lang="en-US" sz="2800" dirty="0">
                <a:solidFill>
                  <a:schemeClr val="tx1"/>
                </a:solidFill>
                <a:latin typeface="Tahoma" panose="020B0604030504040204" pitchFamily="34" charset="0"/>
              </a:rPr>
              <a:t>	</a:t>
            </a:r>
            <a:r>
              <a:rPr lang="mn-MN" sz="2800" dirty="0">
                <a:solidFill>
                  <a:schemeClr val="tx1"/>
                </a:solidFill>
                <a:latin typeface="Tahoma" panose="020B0604030504040204" pitchFamily="34" charset="0"/>
              </a:rPr>
              <a:t> Т2 нь зөвхөн уншилт хийж байгаа учир Т1 - ийн </a:t>
            </a:r>
            <a:r>
              <a:rPr lang="en-US" sz="2800" dirty="0">
                <a:solidFill>
                  <a:schemeClr val="tx1"/>
                </a:solidFill>
                <a:latin typeface="Tahoma" panose="020B0604030504040204" pitchFamily="34" charset="0"/>
              </a:rPr>
              <a:t>serializable </a:t>
            </a:r>
            <a:r>
              <a:rPr lang="mn-MN" sz="2800" dirty="0">
                <a:solidFill>
                  <a:schemeClr val="tx1"/>
                </a:solidFill>
                <a:latin typeface="Tahoma" panose="020B0604030504040204" pitchFamily="34" charset="0"/>
              </a:rPr>
              <a:t>шинж чанарт нөлөөлөхгүй. </a:t>
            </a:r>
            <a:r>
              <a:rPr lang="mn-MN" sz="2800" dirty="0" smtClean="0">
                <a:solidFill>
                  <a:schemeClr val="tx1"/>
                </a:solidFill>
                <a:latin typeface="Tahoma" panose="020B0604030504040204" pitchFamily="34" charset="0"/>
              </a:rPr>
              <a:t>Мөн Т1 нь</a:t>
            </a:r>
            <a:r>
              <a:rPr lang="en-US" sz="2800" dirty="0" smtClean="0">
                <a:solidFill>
                  <a:schemeClr val="tx1"/>
                </a:solidFill>
                <a:latin typeface="Tahoma" panose="020B0604030504040204" pitchFamily="34" charset="0"/>
              </a:rPr>
              <a:t> update, insert </a:t>
            </a:r>
            <a:r>
              <a:rPr lang="mn-MN" sz="2800" dirty="0" smtClean="0">
                <a:solidFill>
                  <a:schemeClr val="tx1"/>
                </a:solidFill>
                <a:latin typeface="Tahoma" panose="020B0604030504040204" pitchFamily="34" charset="0"/>
              </a:rPr>
              <a:t>гэх бичилт хийж байгаа бөгөөд </a:t>
            </a:r>
            <a:r>
              <a:rPr lang="mn-MN" sz="2800" dirty="0">
                <a:solidFill>
                  <a:schemeClr val="tx1"/>
                </a:solidFill>
                <a:latin typeface="Tahoma" panose="020B0604030504040204" pitchFamily="34" charset="0"/>
              </a:rPr>
              <a:t>Т2 </a:t>
            </a:r>
            <a:r>
              <a:rPr lang="mn-MN" sz="2800" dirty="0" smtClean="0">
                <a:solidFill>
                  <a:schemeClr val="tx1"/>
                </a:solidFill>
                <a:latin typeface="Tahoma" panose="020B0604030504040204" pitchFamily="34" charset="0"/>
              </a:rPr>
              <a:t> нь </a:t>
            </a:r>
            <a:r>
              <a:rPr lang="en-US" sz="2800" dirty="0" smtClean="0">
                <a:solidFill>
                  <a:schemeClr val="tx1"/>
                </a:solidFill>
                <a:latin typeface="Tahoma" panose="020B0604030504040204" pitchFamily="34" charset="0"/>
              </a:rPr>
              <a:t>read uncommitted </a:t>
            </a:r>
            <a:r>
              <a:rPr lang="mn-MN" sz="2800" dirty="0" smtClean="0">
                <a:solidFill>
                  <a:schemeClr val="tx1"/>
                </a:solidFill>
                <a:latin typeface="Tahoma" panose="020B0604030504040204" pitchFamily="34" charset="0"/>
              </a:rPr>
              <a:t>буюу бохир уншилт, </a:t>
            </a:r>
            <a:r>
              <a:rPr lang="en-US" sz="2800" dirty="0" smtClean="0">
                <a:solidFill>
                  <a:schemeClr val="tx1"/>
                </a:solidFill>
                <a:latin typeface="Tahoma" panose="020B0604030504040204" pitchFamily="34" charset="0"/>
              </a:rPr>
              <a:t>non-repeatable read, phantom</a:t>
            </a:r>
            <a:r>
              <a:rPr lang="mn-MN" sz="2800" dirty="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 ийг зөвшөөрөх тул ямар нэг асуудал үүсэхгүй.  Харин доорх утгуудаас </a:t>
            </a:r>
            <a:r>
              <a:rPr lang="en-US" sz="2800" dirty="0" smtClean="0">
                <a:solidFill>
                  <a:schemeClr val="tx1"/>
                </a:solidFill>
                <a:latin typeface="Tahoma" panose="020B0604030504040204" pitchFamily="34" charset="0"/>
              </a:rPr>
              <a:t>transaction</a:t>
            </a:r>
            <a:r>
              <a:rPr lang="mn-MN" sz="2800" dirty="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 ны </a:t>
            </a:r>
            <a:r>
              <a:rPr lang="en-US" sz="2800" b="1" dirty="0" smtClean="0">
                <a:solidFill>
                  <a:schemeClr val="tx1"/>
                </a:solidFill>
                <a:latin typeface="Tahoma" panose="020B0604030504040204" pitchFamily="34" charset="0"/>
              </a:rPr>
              <a:t>AC</a:t>
            </a:r>
            <a:r>
              <a:rPr lang="en-US" sz="2800" dirty="0" smtClean="0">
                <a:solidFill>
                  <a:schemeClr val="tx1"/>
                </a:solidFill>
                <a:latin typeface="Tahoma" panose="020B0604030504040204" pitchFamily="34" charset="0"/>
              </a:rPr>
              <a:t>I</a:t>
            </a:r>
            <a:r>
              <a:rPr lang="en-US" sz="2800" b="1" dirty="0" smtClean="0">
                <a:solidFill>
                  <a:schemeClr val="tx1"/>
                </a:solidFill>
                <a:latin typeface="Tahoma" panose="020B0604030504040204" pitchFamily="34" charset="0"/>
              </a:rPr>
              <a:t>D</a:t>
            </a:r>
            <a:r>
              <a:rPr lang="mn-MN" sz="2800" dirty="0" smtClean="0">
                <a:solidFill>
                  <a:schemeClr val="tx1"/>
                </a:solidFill>
                <a:latin typeface="Tahoma" panose="020B0604030504040204" pitchFamily="34" charset="0"/>
              </a:rPr>
              <a:t> чанарыг зөрчиж гарсан хос байгаа эсэхийг шалгахад болох юм. </a:t>
            </a:r>
            <a:endParaRPr lang="en-US" sz="2800" dirty="0">
              <a:solidFill>
                <a:schemeClr val="tx1"/>
              </a:solidFill>
              <a:latin typeface="Tahoma" panose="020B0604030504040204" pitchFamily="34" charset="0"/>
            </a:endParaRPr>
          </a:p>
          <a:p>
            <a:pPr marL="943423" lvl="1" indent="-457200" algn="just">
              <a:buFontTx/>
              <a:buChar char="-"/>
            </a:pPr>
            <a:r>
              <a:rPr lang="en-US" sz="2800" dirty="0" smtClean="0">
                <a:solidFill>
                  <a:srgbClr val="00B050"/>
                </a:solidFill>
                <a:latin typeface="Tahoma" panose="020B0604030504040204" pitchFamily="34" charset="0"/>
              </a:rPr>
              <a:t>s </a:t>
            </a:r>
            <a:r>
              <a:rPr lang="en-US" sz="2800" dirty="0">
                <a:solidFill>
                  <a:srgbClr val="00B050"/>
                </a:solidFill>
                <a:latin typeface="Tahoma" panose="020B0604030504040204" pitchFamily="34" charset="0"/>
              </a:rPr>
              <a:t>= 30, m = </a:t>
            </a:r>
            <a:r>
              <a:rPr lang="en-US" sz="2800" dirty="0" smtClean="0">
                <a:solidFill>
                  <a:srgbClr val="00B050"/>
                </a:solidFill>
                <a:latin typeface="Tahoma" panose="020B0604030504040204" pitchFamily="34" charset="0"/>
              </a:rPr>
              <a:t>25</a:t>
            </a:r>
            <a:r>
              <a:rPr lang="mn-MN" sz="2800" dirty="0" smtClean="0">
                <a:solidFill>
                  <a:srgbClr val="00B050"/>
                </a:solidFill>
                <a:latin typeface="Tahoma" panose="020B0604030504040204" pitchFamily="34" charset="0"/>
              </a:rPr>
              <a:t> </a:t>
            </a:r>
            <a:r>
              <a:rPr lang="en-US" sz="2800" dirty="0" smtClean="0">
                <a:solidFill>
                  <a:schemeClr val="tx1"/>
                </a:solidFill>
                <a:latin typeface="Tahoma" panose="020B0604030504040204" pitchFamily="34" charset="0"/>
              </a:rPr>
              <a:t>/T2(S3</a:t>
            </a:r>
            <a:r>
              <a:rPr lang="en-US" sz="2800" dirty="0">
                <a:solidFill>
                  <a:schemeClr val="tx1"/>
                </a:solidFill>
                <a:latin typeface="Tahoma" panose="020B0604030504040204" pitchFamily="34" charset="0"/>
              </a:rPr>
              <a:t>), T1(S1), T2(S4), </a:t>
            </a:r>
            <a:r>
              <a:rPr lang="en-US" sz="2800" dirty="0" smtClean="0">
                <a:solidFill>
                  <a:schemeClr val="tx1"/>
                </a:solidFill>
                <a:latin typeface="Tahoma" panose="020B0604030504040204" pitchFamily="34" charset="0"/>
              </a:rPr>
              <a:t>T1(S2) </a:t>
            </a:r>
            <a:r>
              <a:rPr lang="mn-MN" sz="2800" dirty="0" smtClean="0">
                <a:solidFill>
                  <a:schemeClr val="tx1"/>
                </a:solidFill>
                <a:latin typeface="Tahoma" panose="020B0604030504040204" pitchFamily="34" charset="0"/>
              </a:rPr>
              <a:t>буюу эхэлж </a:t>
            </a:r>
            <a:r>
              <a:rPr lang="en-US" sz="2800" dirty="0">
                <a:solidFill>
                  <a:schemeClr val="tx1"/>
                </a:solidFill>
                <a:latin typeface="Tahoma" panose="020B0604030504040204" pitchFamily="34" charset="0"/>
              </a:rPr>
              <a:t>T2(S3</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 ажиллаад, Т1 ажиллахаас өмнө уншилт хийх учир баталгаажсан өгөгдлөөс уншилт хийнэ. </a:t>
            </a:r>
            <a:r>
              <a:rPr lang="mn-MN" sz="2800" dirty="0">
                <a:solidFill>
                  <a:schemeClr val="tx1"/>
                </a:solidFill>
                <a:latin typeface="Tahoma" panose="020B0604030504040204" pitchFamily="34" charset="0"/>
              </a:rPr>
              <a:t>Д</a:t>
            </a:r>
            <a:r>
              <a:rPr lang="mn-MN" sz="2800" dirty="0" smtClean="0">
                <a:solidFill>
                  <a:schemeClr val="tx1"/>
                </a:solidFill>
                <a:latin typeface="Tahoma" panose="020B0604030504040204" pitchFamily="34" charset="0"/>
              </a:rPr>
              <a:t>араа нь Т1</a:t>
            </a:r>
            <a:r>
              <a:rPr lang="en-US" sz="2800" dirty="0" smtClean="0">
                <a:solidFill>
                  <a:schemeClr val="tx1"/>
                </a:solidFill>
                <a:latin typeface="Tahoma" panose="020B0604030504040204" pitchFamily="34" charset="0"/>
              </a:rPr>
              <a:t>(S1) </a:t>
            </a:r>
            <a:r>
              <a:rPr lang="mn-MN" sz="2800" dirty="0" smtClean="0">
                <a:solidFill>
                  <a:schemeClr val="tx1"/>
                </a:solidFill>
                <a:latin typeface="Tahoma" panose="020B0604030504040204" pitchFamily="34" charset="0"/>
              </a:rPr>
              <a:t>бичилт хийсний, дараа Т2</a:t>
            </a:r>
            <a:r>
              <a:rPr lang="en-US" sz="2800" dirty="0" smtClean="0">
                <a:solidFill>
                  <a:schemeClr val="tx1"/>
                </a:solidFill>
                <a:latin typeface="Tahoma" panose="020B0604030504040204" pitchFamily="34" charset="0"/>
              </a:rPr>
              <a:t>(S2) </a:t>
            </a:r>
            <a:r>
              <a:rPr lang="mn-MN" sz="2800" dirty="0" smtClean="0">
                <a:solidFill>
                  <a:schemeClr val="tx1"/>
                </a:solidFill>
                <a:latin typeface="Tahoma" panose="020B0604030504040204" pitchFamily="34" charset="0"/>
              </a:rPr>
              <a:t>уншилт хийх бөгөөд Т1 дуусаагүй байх учир Т2 – т бохир уншилт мөн </a:t>
            </a:r>
            <a:r>
              <a:rPr lang="en-US" sz="2800" dirty="0">
                <a:solidFill>
                  <a:schemeClr val="tx1"/>
                </a:solidFill>
                <a:latin typeface="Tahoma" panose="020B0604030504040204" pitchFamily="34" charset="0"/>
              </a:rPr>
              <a:t>T1(S1</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 нь </a:t>
            </a:r>
            <a:r>
              <a:rPr lang="en-US" sz="2800" dirty="0">
                <a:solidFill>
                  <a:schemeClr val="tx1"/>
                </a:solidFill>
                <a:latin typeface="Tahoma" panose="020B0604030504040204" pitchFamily="34" charset="0"/>
              </a:rPr>
              <a:t>T2(S3</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 </a:t>
            </a:r>
            <a:r>
              <a:rPr lang="en-US" sz="2800" dirty="0" smtClean="0">
                <a:solidFill>
                  <a:schemeClr val="tx1"/>
                </a:solidFill>
                <a:latin typeface="Tahoma" panose="020B0604030504040204" pitchFamily="34" charset="0"/>
              </a:rPr>
              <a:t>T2(S4)</a:t>
            </a:r>
            <a:r>
              <a:rPr lang="mn-MN" sz="2800" dirty="0" smtClean="0">
                <a:solidFill>
                  <a:schemeClr val="tx1"/>
                </a:solidFill>
                <a:latin typeface="Tahoma" panose="020B0604030504040204" pitchFamily="34" charset="0"/>
              </a:rPr>
              <a:t> гэх нэг хүснэгтийн ижил баганаас уншилт хийж байгаа 2 </a:t>
            </a:r>
            <a:r>
              <a:rPr lang="en-US" sz="2800" dirty="0" smtClean="0">
                <a:solidFill>
                  <a:schemeClr val="tx1"/>
                </a:solidFill>
                <a:latin typeface="Tahoma" panose="020B0604030504040204" pitchFamily="34" charset="0"/>
              </a:rPr>
              <a:t>select </a:t>
            </a:r>
            <a:r>
              <a:rPr lang="mn-MN" sz="2800" dirty="0" smtClean="0">
                <a:solidFill>
                  <a:schemeClr val="tx1"/>
                </a:solidFill>
                <a:latin typeface="Tahoma" panose="020B0604030504040204" pitchFamily="34" charset="0"/>
              </a:rPr>
              <a:t>– ийн голоор орж ажиллана гэдгээс </a:t>
            </a:r>
            <a:r>
              <a:rPr lang="en-US" sz="2800" dirty="0" smtClean="0">
                <a:solidFill>
                  <a:schemeClr val="tx1"/>
                </a:solidFill>
                <a:latin typeface="Tahoma" panose="020B0604030504040204" pitchFamily="34" charset="0"/>
              </a:rPr>
              <a:t>non-repeatable read </a:t>
            </a:r>
            <a:r>
              <a:rPr lang="mn-MN" sz="2800" dirty="0" smtClean="0">
                <a:solidFill>
                  <a:schemeClr val="tx1"/>
                </a:solidFill>
                <a:latin typeface="Tahoma" panose="020B0604030504040204" pitchFamily="34" charset="0"/>
              </a:rPr>
              <a:t>үүснэ. Гэхдээ </a:t>
            </a:r>
            <a:r>
              <a:rPr lang="mn-MN" sz="2800" dirty="0">
                <a:solidFill>
                  <a:schemeClr val="tx1"/>
                </a:solidFill>
                <a:latin typeface="Tahoma" panose="020B0604030504040204" pitchFamily="34" charset="0"/>
              </a:rPr>
              <a:t>Т2  нь </a:t>
            </a:r>
            <a:r>
              <a:rPr lang="en-US" sz="2800" dirty="0">
                <a:solidFill>
                  <a:schemeClr val="tx1"/>
                </a:solidFill>
                <a:latin typeface="Tahoma" panose="020B0604030504040204" pitchFamily="34" charset="0"/>
              </a:rPr>
              <a:t>read uncommitted </a:t>
            </a:r>
            <a:r>
              <a:rPr lang="mn-MN" sz="2800" dirty="0">
                <a:solidFill>
                  <a:schemeClr val="tx1"/>
                </a:solidFill>
                <a:latin typeface="Tahoma" panose="020B0604030504040204" pitchFamily="34" charset="0"/>
              </a:rPr>
              <a:t>буюу бохир уншилт, </a:t>
            </a:r>
            <a:r>
              <a:rPr lang="en-US" sz="2800" dirty="0">
                <a:solidFill>
                  <a:schemeClr val="tx1"/>
                </a:solidFill>
                <a:latin typeface="Tahoma" panose="020B0604030504040204" pitchFamily="34" charset="0"/>
              </a:rPr>
              <a:t>non-repeatable read, phantom</a:t>
            </a:r>
            <a:r>
              <a:rPr lang="mn-MN" sz="2800" dirty="0">
                <a:solidFill>
                  <a:schemeClr val="tx1"/>
                </a:solidFill>
                <a:latin typeface="Tahoma" panose="020B0604030504040204" pitchFamily="34" charset="0"/>
              </a:rPr>
              <a:t> - ийг зөвшөөрөх тул ямар нэг асуудал </a:t>
            </a:r>
            <a:r>
              <a:rPr lang="mn-MN" sz="2800" dirty="0" smtClean="0">
                <a:solidFill>
                  <a:schemeClr val="tx1"/>
                </a:solidFill>
                <a:latin typeface="Tahoma" panose="020B0604030504040204" pitchFamily="34" charset="0"/>
              </a:rPr>
              <a:t>үүсэхгүй тул энэ хос гарах боломжтой.</a:t>
            </a:r>
            <a:r>
              <a:rPr lang="en-US" sz="2800" dirty="0" smtClean="0">
                <a:solidFill>
                  <a:schemeClr val="tx1"/>
                </a:solidFill>
                <a:latin typeface="Tahoma" panose="020B0604030504040204" pitchFamily="34" charset="0"/>
              </a:rPr>
              <a:t>/ </a:t>
            </a:r>
            <a:endParaRPr lang="en-US" sz="2800" dirty="0">
              <a:solidFill>
                <a:schemeClr val="tx1"/>
              </a:solidFill>
              <a:latin typeface="Tahoma" panose="020B0604030504040204" pitchFamily="34" charset="0"/>
            </a:endParaRPr>
          </a:p>
          <a:p>
            <a:pPr marL="943423" lvl="1" indent="-457200" algn="just">
              <a:buFontTx/>
              <a:buChar char="-"/>
            </a:pPr>
            <a:r>
              <a:rPr lang="en-US" sz="2800" dirty="0" smtClean="0">
                <a:solidFill>
                  <a:srgbClr val="00B050"/>
                </a:solidFill>
                <a:latin typeface="Tahoma" panose="020B0604030504040204" pitchFamily="34" charset="0"/>
              </a:rPr>
              <a:t>s </a:t>
            </a:r>
            <a:r>
              <a:rPr lang="en-US" sz="2800" dirty="0">
                <a:solidFill>
                  <a:srgbClr val="00B050"/>
                </a:solidFill>
                <a:latin typeface="Tahoma" panose="020B0604030504040204" pitchFamily="34" charset="0"/>
              </a:rPr>
              <a:t>= 30, m = </a:t>
            </a:r>
            <a:r>
              <a:rPr lang="en-US" sz="2800" dirty="0" smtClean="0">
                <a:solidFill>
                  <a:srgbClr val="00B050"/>
                </a:solidFill>
                <a:latin typeface="Tahoma" panose="020B0604030504040204" pitchFamily="34" charset="0"/>
              </a:rPr>
              <a:t>30</a:t>
            </a:r>
            <a:r>
              <a:rPr lang="mn-MN" sz="2800" dirty="0" smtClean="0">
                <a:solidFill>
                  <a:srgbClr val="00B050"/>
                </a:solidFill>
                <a:latin typeface="Tahoma" panose="020B0604030504040204" pitchFamily="34" charset="0"/>
              </a:rPr>
              <a:t> </a:t>
            </a:r>
            <a:r>
              <a:rPr lang="en-US" sz="2800" dirty="0" smtClean="0">
                <a:solidFill>
                  <a:schemeClr val="tx1"/>
                </a:solidFill>
                <a:latin typeface="Tahoma" panose="020B0604030504040204" pitchFamily="34" charset="0"/>
              </a:rPr>
              <a:t>/T2(S3</a:t>
            </a:r>
            <a:r>
              <a:rPr lang="en-US" sz="2800" dirty="0">
                <a:solidFill>
                  <a:schemeClr val="tx1"/>
                </a:solidFill>
                <a:latin typeface="Tahoma" panose="020B0604030504040204" pitchFamily="34" charset="0"/>
              </a:rPr>
              <a:t>), T1(S1), T1(S2), T2(S4</a:t>
            </a:r>
            <a:r>
              <a:rPr lang="en-US" sz="2800" dirty="0" smtClean="0">
                <a:solidFill>
                  <a:schemeClr val="tx1"/>
                </a:solidFill>
                <a:latin typeface="Tahoma" panose="020B0604030504040204" pitchFamily="34" charset="0"/>
              </a:rPr>
              <a:t>)</a:t>
            </a:r>
            <a:r>
              <a:rPr lang="mn-MN" sz="2800" dirty="0" smtClean="0">
                <a:solidFill>
                  <a:schemeClr val="tx1"/>
                </a:solidFill>
                <a:latin typeface="Tahoma" panose="020B0604030504040204" pitchFamily="34" charset="0"/>
              </a:rPr>
              <a:t> буюу </a:t>
            </a:r>
            <a:r>
              <a:rPr lang="mn-MN" sz="2800" dirty="0">
                <a:solidFill>
                  <a:schemeClr val="tx1"/>
                </a:solidFill>
                <a:latin typeface="Tahoma" panose="020B0604030504040204" pitchFamily="34" charset="0"/>
              </a:rPr>
              <a:t>эхэлж </a:t>
            </a:r>
            <a:r>
              <a:rPr lang="en-US" sz="2800" dirty="0">
                <a:solidFill>
                  <a:schemeClr val="tx1"/>
                </a:solidFill>
                <a:latin typeface="Tahoma" panose="020B0604030504040204" pitchFamily="34" charset="0"/>
              </a:rPr>
              <a:t>T2(S3)</a:t>
            </a:r>
            <a:r>
              <a:rPr lang="mn-MN" sz="2800" dirty="0">
                <a:solidFill>
                  <a:schemeClr val="tx1"/>
                </a:solidFill>
                <a:latin typeface="Tahoma" panose="020B0604030504040204" pitchFamily="34" charset="0"/>
              </a:rPr>
              <a:t> ажиллаад, Т1 ажиллахаас өмнө уншилт хийх учир баталгаажсан өгөгдлөөс уншилт хийнэ. Дараа нь </a:t>
            </a:r>
            <a:r>
              <a:rPr lang="mn-MN" sz="2800" dirty="0" smtClean="0">
                <a:solidFill>
                  <a:schemeClr val="tx1"/>
                </a:solidFill>
                <a:latin typeface="Tahoma" panose="020B0604030504040204" pitchFamily="34" charset="0"/>
              </a:rPr>
              <a:t>Т1</a:t>
            </a:r>
            <a:r>
              <a:rPr lang="mn-MN" sz="2800" dirty="0">
                <a:solidFill>
                  <a:schemeClr val="tx1"/>
                </a:solidFill>
                <a:latin typeface="Tahoma" panose="020B0604030504040204" pitchFamily="34" charset="0"/>
              </a:rPr>
              <a:t> </a:t>
            </a:r>
            <a:r>
              <a:rPr lang="mn-MN" sz="2800" dirty="0" smtClean="0">
                <a:solidFill>
                  <a:schemeClr val="tx1"/>
                </a:solidFill>
                <a:latin typeface="Tahoma" panose="020B0604030504040204" pitchFamily="34" charset="0"/>
              </a:rPr>
              <a:t>ажиллаж бичилт хийж баталгаажсаны </a:t>
            </a:r>
            <a:r>
              <a:rPr lang="mn-MN" sz="2800" dirty="0">
                <a:solidFill>
                  <a:schemeClr val="tx1"/>
                </a:solidFill>
                <a:latin typeface="Tahoma" panose="020B0604030504040204" pitchFamily="34" charset="0"/>
              </a:rPr>
              <a:t>дараа Т2</a:t>
            </a:r>
            <a:r>
              <a:rPr lang="en-US" sz="2800" dirty="0">
                <a:solidFill>
                  <a:schemeClr val="tx1"/>
                </a:solidFill>
                <a:latin typeface="Tahoma" panose="020B0604030504040204" pitchFamily="34" charset="0"/>
              </a:rPr>
              <a:t>(S2) </a:t>
            </a:r>
            <a:r>
              <a:rPr lang="mn-MN" sz="2800" dirty="0">
                <a:solidFill>
                  <a:schemeClr val="tx1"/>
                </a:solidFill>
                <a:latin typeface="Tahoma" panose="020B0604030504040204" pitchFamily="34" charset="0"/>
              </a:rPr>
              <a:t>уншилт хийх </a:t>
            </a:r>
            <a:r>
              <a:rPr lang="mn-MN" sz="2800" dirty="0" smtClean="0">
                <a:solidFill>
                  <a:schemeClr val="tx1"/>
                </a:solidFill>
                <a:latin typeface="Tahoma" panose="020B0604030504040204" pitchFamily="34" charset="0"/>
              </a:rPr>
              <a:t>тул Т2 </a:t>
            </a:r>
            <a:r>
              <a:rPr lang="mn-MN" sz="2800" dirty="0">
                <a:solidFill>
                  <a:schemeClr val="tx1"/>
                </a:solidFill>
                <a:latin typeface="Tahoma" panose="020B0604030504040204" pitchFamily="34" charset="0"/>
              </a:rPr>
              <a:t>– т бохир уншилт </a:t>
            </a:r>
            <a:r>
              <a:rPr lang="mn-MN" sz="2800" dirty="0" smtClean="0">
                <a:solidFill>
                  <a:schemeClr val="tx1"/>
                </a:solidFill>
                <a:latin typeface="Tahoma" panose="020B0604030504040204" pitchFamily="34" charset="0"/>
              </a:rPr>
              <a:t>үүсэхгүй, харин  Т2 – ийн ижил багана дээрээс уншилт хийх 2 </a:t>
            </a:r>
            <a:r>
              <a:rPr lang="en-US" sz="2800" dirty="0" smtClean="0">
                <a:solidFill>
                  <a:schemeClr val="tx1"/>
                </a:solidFill>
                <a:latin typeface="Tahoma" panose="020B0604030504040204" pitchFamily="34" charset="0"/>
              </a:rPr>
              <a:t>select </a:t>
            </a:r>
            <a:r>
              <a:rPr lang="mn-MN" sz="2800" dirty="0" smtClean="0">
                <a:solidFill>
                  <a:schemeClr val="tx1"/>
                </a:solidFill>
                <a:latin typeface="Tahoma" panose="020B0604030504040204" pitchFamily="34" charset="0"/>
              </a:rPr>
              <a:t>– ийн голоор орж Т</a:t>
            </a:r>
            <a:r>
              <a:rPr lang="en-US" sz="2800" dirty="0" smtClean="0">
                <a:solidFill>
                  <a:schemeClr val="tx1"/>
                </a:solidFill>
                <a:latin typeface="Tahoma" panose="020B0604030504040204" pitchFamily="34" charset="0"/>
              </a:rPr>
              <a:t>1</a:t>
            </a:r>
            <a:r>
              <a:rPr lang="mn-MN" sz="2800" dirty="0" smtClean="0">
                <a:solidFill>
                  <a:schemeClr val="tx1"/>
                </a:solidFill>
                <a:latin typeface="Tahoma" panose="020B0604030504040204" pitchFamily="34" charset="0"/>
              </a:rPr>
              <a:t> нь </a:t>
            </a:r>
            <a:r>
              <a:rPr lang="en-US" sz="2800" dirty="0" smtClean="0">
                <a:solidFill>
                  <a:schemeClr val="tx1"/>
                </a:solidFill>
                <a:latin typeface="Tahoma" panose="020B0604030504040204" pitchFamily="34" charset="0"/>
              </a:rPr>
              <a:t>T1(S3)/update/</a:t>
            </a:r>
            <a:r>
              <a:rPr lang="mn-MN" sz="2800" dirty="0" smtClean="0">
                <a:solidFill>
                  <a:schemeClr val="tx1"/>
                </a:solidFill>
                <a:latin typeface="Tahoma" panose="020B0604030504040204" pitchFamily="34" charset="0"/>
              </a:rPr>
              <a:t> болон</a:t>
            </a:r>
            <a:r>
              <a:rPr lang="en-US" sz="2800" dirty="0" smtClean="0">
                <a:solidFill>
                  <a:schemeClr val="tx1"/>
                </a:solidFill>
                <a:latin typeface="Tahoma" panose="020B0604030504040204" pitchFamily="34" charset="0"/>
              </a:rPr>
              <a:t> T1(S4)/insert/ </a:t>
            </a:r>
            <a:r>
              <a:rPr lang="mn-MN" sz="2800" dirty="0" smtClean="0">
                <a:solidFill>
                  <a:schemeClr val="tx1"/>
                </a:solidFill>
                <a:latin typeface="Tahoma" panose="020B0604030504040204" pitchFamily="34" charset="0"/>
              </a:rPr>
              <a:t>гэх бичилтүүдийг хийснээр харгалзан </a:t>
            </a:r>
            <a:r>
              <a:rPr lang="en-US" sz="2800" dirty="0" smtClean="0">
                <a:solidFill>
                  <a:schemeClr val="tx1"/>
                </a:solidFill>
                <a:latin typeface="Tahoma" panose="020B0604030504040204" pitchFamily="34" charset="0"/>
              </a:rPr>
              <a:t>non-repeatable read, phantom </a:t>
            </a:r>
            <a:r>
              <a:rPr lang="mn-MN" sz="2800" dirty="0" smtClean="0">
                <a:solidFill>
                  <a:schemeClr val="tx1"/>
                </a:solidFill>
                <a:latin typeface="Tahoma" panose="020B0604030504040204" pitchFamily="34" charset="0"/>
              </a:rPr>
              <a:t>илэрнэ. Гэхдээ Т2  </a:t>
            </a:r>
            <a:r>
              <a:rPr lang="mn-MN" sz="2800" dirty="0">
                <a:solidFill>
                  <a:schemeClr val="tx1"/>
                </a:solidFill>
                <a:latin typeface="Tahoma" panose="020B0604030504040204" pitchFamily="34" charset="0"/>
              </a:rPr>
              <a:t>нь </a:t>
            </a:r>
            <a:r>
              <a:rPr lang="en-US" sz="2800" dirty="0">
                <a:solidFill>
                  <a:schemeClr val="tx1"/>
                </a:solidFill>
                <a:latin typeface="Tahoma" panose="020B0604030504040204" pitchFamily="34" charset="0"/>
              </a:rPr>
              <a:t>read uncommitted </a:t>
            </a:r>
            <a:r>
              <a:rPr lang="mn-MN" sz="2800" dirty="0">
                <a:solidFill>
                  <a:schemeClr val="tx1"/>
                </a:solidFill>
                <a:latin typeface="Tahoma" panose="020B0604030504040204" pitchFamily="34" charset="0"/>
              </a:rPr>
              <a:t>буюу бохир уншилт, </a:t>
            </a:r>
            <a:r>
              <a:rPr lang="en-US" sz="2800" dirty="0">
                <a:solidFill>
                  <a:schemeClr val="tx1"/>
                </a:solidFill>
                <a:latin typeface="Tahoma" panose="020B0604030504040204" pitchFamily="34" charset="0"/>
              </a:rPr>
              <a:t>non-repeatable read, phantom</a:t>
            </a:r>
            <a:r>
              <a:rPr lang="mn-MN" sz="2800" dirty="0">
                <a:solidFill>
                  <a:schemeClr val="tx1"/>
                </a:solidFill>
                <a:latin typeface="Tahoma" panose="020B0604030504040204" pitchFamily="34" charset="0"/>
              </a:rPr>
              <a:t> - ийг зөвшөөрөх тул ямар нэг асуудал үүсэхгүй тул энэ хос гарах боломжтой. </a:t>
            </a:r>
            <a:r>
              <a:rPr lang="en-US" sz="2800" dirty="0" smtClean="0">
                <a:solidFill>
                  <a:schemeClr val="tx1"/>
                </a:solidFill>
                <a:latin typeface="Tahoma" panose="020B0604030504040204" pitchFamily="34" charset="0"/>
              </a:rPr>
              <a:t>/</a:t>
            </a:r>
            <a:endParaRPr lang="mn-MN" sz="2800" dirty="0" smtClean="0">
              <a:solidFill>
                <a:schemeClr val="tx1"/>
              </a:solidFill>
              <a:latin typeface="Tahoma" panose="020B060403050404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754600" y="9486900"/>
            <a:ext cx="1143000" cy="1143000"/>
          </a:xfrm>
          <a:prstGeom prst="rect">
            <a:avLst/>
          </a:prstGeom>
        </p:spPr>
      </p:pic>
    </p:spTree>
    <p:extLst>
      <p:ext uri="{BB962C8B-B14F-4D97-AF65-F5344CB8AC3E}">
        <p14:creationId xmlns:p14="http://schemas.microsoft.com/office/powerpoint/2010/main" val="304016049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090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0E34805D5F75B4EB632F5C3922CC490" ma:contentTypeVersion="3" ma:contentTypeDescription="Create a new document." ma:contentTypeScope="" ma:versionID="d0a7988fd6454f210a12c8cc58dfc1c1">
  <xsd:schema xmlns:xsd="http://www.w3.org/2001/XMLSchema" xmlns:xs="http://www.w3.org/2001/XMLSchema" xmlns:p="http://schemas.microsoft.com/office/2006/metadata/properties" xmlns:ns2="bfc60917-8295-4628-b317-ebbf9cfad357" targetNamespace="http://schemas.microsoft.com/office/2006/metadata/properties" ma:root="true" ma:fieldsID="481d73e60d410d285260f2d0e0e887ce" ns2:_="">
    <xsd:import namespace="bfc60917-8295-4628-b317-ebbf9cfad357"/>
    <xsd:element name="properties">
      <xsd:complexType>
        <xsd:sequence>
          <xsd:element name="documentManagement">
            <xsd:complexType>
              <xsd:all>
                <xsd:element ref="ns2:ReferenceId"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fc60917-8295-4628-b317-ebbf9cfad357"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ReferenceId xmlns="bfc60917-8295-4628-b317-ebbf9cfad357" xsi:nil="true"/>
  </documentManagement>
</p:properties>
</file>

<file path=customXml/itemProps1.xml><?xml version="1.0" encoding="utf-8"?>
<ds:datastoreItem xmlns:ds="http://schemas.openxmlformats.org/officeDocument/2006/customXml" ds:itemID="{DFBA10D4-7D68-4599-A864-4E1B45BF7230}"/>
</file>

<file path=customXml/itemProps2.xml><?xml version="1.0" encoding="utf-8"?>
<ds:datastoreItem xmlns:ds="http://schemas.openxmlformats.org/officeDocument/2006/customXml" ds:itemID="{FBDBF4BB-EB15-41C5-B064-CF25A4FE6A7A}"/>
</file>

<file path=customXml/itemProps3.xml><?xml version="1.0" encoding="utf-8"?>
<ds:datastoreItem xmlns:ds="http://schemas.openxmlformats.org/officeDocument/2006/customXml" ds:itemID="{20FC7B87-EAF4-431F-8EDB-860E3E20E7EB}"/>
</file>

<file path=docProps/app.xml><?xml version="1.0" encoding="utf-8"?>
<Properties xmlns="http://schemas.openxmlformats.org/officeDocument/2006/extended-properties" xmlns:vt="http://schemas.openxmlformats.org/officeDocument/2006/docPropsVTypes">
  <TotalTime>3930</TotalTime>
  <Words>921</Words>
  <Application>Microsoft Office PowerPoint</Application>
  <PresentationFormat>Custom</PresentationFormat>
  <Paragraphs>130</Paragraphs>
  <Slides>12</Slides>
  <Notes>12</Notes>
  <HiddenSlides>0</HiddenSlides>
  <MMClips>12</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Bagaa</dc:creator>
  <cp:lastModifiedBy>Bagaa</cp:lastModifiedBy>
  <cp:revision>241</cp:revision>
  <dcterms:created xsi:type="dcterms:W3CDTF">2020-12-06T12:30:42Z</dcterms:created>
  <dcterms:modified xsi:type="dcterms:W3CDTF">2021-04-07T04:58:24Z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0x010100B0E34805D5F75B4EB632F5C3922CC490</vt:lpwstr>
  </property>
</Properties>
</file>

<file path=docProps/thumbnail.jpeg>
</file>